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4"/>
  </p:sldMasterIdLst>
  <p:notesMasterIdLst>
    <p:notesMasterId r:id="rId20"/>
  </p:notesMasterIdLst>
  <p:sldIdLst>
    <p:sldId id="1297" r:id="rId5"/>
    <p:sldId id="1269" r:id="rId6"/>
    <p:sldId id="1348" r:id="rId7"/>
    <p:sldId id="1346" r:id="rId8"/>
    <p:sldId id="1345" r:id="rId9"/>
    <p:sldId id="1344" r:id="rId10"/>
    <p:sldId id="1343" r:id="rId11"/>
    <p:sldId id="1342" r:id="rId12"/>
    <p:sldId id="1349" r:id="rId13"/>
    <p:sldId id="1296" r:id="rId14"/>
    <p:sldId id="1308" r:id="rId15"/>
    <p:sldId id="1307" r:id="rId16"/>
    <p:sldId id="1305" r:id="rId17"/>
    <p:sldId id="1236" r:id="rId18"/>
    <p:sldId id="1311" r:id="rId19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A9CC8"/>
    <a:srgbClr val="BEE8FF"/>
    <a:srgbClr val="D42A49"/>
    <a:srgbClr val="7A8354"/>
    <a:srgbClr val="024C97"/>
    <a:srgbClr val="A5BEC5"/>
    <a:srgbClr val="38A700"/>
    <a:srgbClr val="0C0000"/>
    <a:srgbClr val="FFFC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27F97BB-C833-4FB7-BDE5-3F7075034690}" styleName="Stile con tema 2 - Colore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Stile con tema 2 - Colore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Stile con tema 2 - Color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Stile con tema 2 - Color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89" d="100"/>
          <a:sy n="89" d="100"/>
        </p:scale>
        <p:origin x="116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resentazioni\macfrut%202024\Grafic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resentazioni\macfrut%202024\Grafici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74D-450D-A000-0B407F1AA630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74D-450D-A000-0B407F1AA630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74D-450D-A000-0B407F1AA63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74D-450D-A000-0B407F1AA630}"/>
              </c:ext>
            </c:extLst>
          </c:dPt>
          <c:dPt>
            <c:idx val="4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74D-450D-A000-0B407F1AA630}"/>
              </c:ext>
            </c:extLst>
          </c:dPt>
          <c:dPt>
            <c:idx val="5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274D-450D-A000-0B407F1AA630}"/>
              </c:ext>
            </c:extLst>
          </c:dPt>
          <c:dPt>
            <c:idx val="6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274D-450D-A000-0B407F1AA630}"/>
              </c:ext>
            </c:extLst>
          </c:dPt>
          <c:dLbls>
            <c:dLbl>
              <c:idx val="0"/>
              <c:layout>
                <c:manualLayout>
                  <c:x val="-2.8254063294297686E-2"/>
                  <c:y val="9.576151939340911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74D-450D-A000-0B407F1AA630}"/>
                </c:ext>
              </c:extLst>
            </c:dLbl>
            <c:dLbl>
              <c:idx val="3"/>
              <c:layout>
                <c:manualLayout>
                  <c:x val="9.7894323185931512E-2"/>
                  <c:y val="1.239173228346456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74D-450D-A000-0B407F1AA630}"/>
                </c:ext>
              </c:extLst>
            </c:dLbl>
            <c:dLbl>
              <c:idx val="4"/>
              <c:layout>
                <c:manualLayout>
                  <c:x val="6.3037563836303781E-3"/>
                  <c:y val="0.1617388451443569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74D-450D-A000-0B407F1AA630}"/>
                </c:ext>
              </c:extLst>
            </c:dLbl>
            <c:dLbl>
              <c:idx val="5"/>
              <c:layout>
                <c:manualLayout>
                  <c:x val="3.1809192952546445E-2"/>
                  <c:y val="9.226159230096234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74D-450D-A000-0B407F1AA630}"/>
                </c:ext>
              </c:extLst>
            </c:dLbl>
            <c:dLbl>
              <c:idx val="6"/>
              <c:layout>
                <c:manualLayout>
                  <c:x val="9.9577307614170055E-3"/>
                  <c:y val="0.2154381743948673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74D-450D-A000-0B407F1AA630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'Sissa Trecasali'!$F$4:$F$10</c:f>
              <c:strCache>
                <c:ptCount val="7"/>
                <c:pt idx="0">
                  <c:v>ERBA MEDICA</c:v>
                </c:pt>
                <c:pt idx="1">
                  <c:v>MAIS</c:v>
                </c:pt>
                <c:pt idx="2">
                  <c:v>POMODORO</c:v>
                </c:pt>
                <c:pt idx="3">
                  <c:v>SOIA</c:v>
                </c:pt>
                <c:pt idx="4">
                  <c:v>PRATO ARTIFICIALE/ERBAIO/MISTI</c:v>
                </c:pt>
                <c:pt idx="5">
                  <c:v>BIETOLE</c:v>
                </c:pt>
                <c:pt idx="6">
                  <c:v>ALTRE COLTURE </c:v>
                </c:pt>
              </c:strCache>
            </c:strRef>
          </c:cat>
          <c:val>
            <c:numRef>
              <c:f>'Sissa Trecasali'!$G$4:$G$10</c:f>
              <c:numCache>
                <c:formatCode>0</c:formatCode>
                <c:ptCount val="7"/>
                <c:pt idx="0">
                  <c:v>6.6096733775707648</c:v>
                </c:pt>
                <c:pt idx="1">
                  <c:v>53.229867011045144</c:v>
                </c:pt>
                <c:pt idx="2">
                  <c:v>24.402220128006334</c:v>
                </c:pt>
                <c:pt idx="3">
                  <c:v>5.303109623675887</c:v>
                </c:pt>
                <c:pt idx="4">
                  <c:v>4.0642290407039523</c:v>
                </c:pt>
                <c:pt idx="5">
                  <c:v>4.8995150269709971</c:v>
                </c:pt>
                <c:pt idx="6" formatCode="General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74D-450D-A000-0B407F1AA63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legendEntry>
      <c:layout>
        <c:manualLayout>
          <c:xMode val="edge"/>
          <c:yMode val="edge"/>
          <c:x val="0.60837002541201779"/>
          <c:y val="0.10575557099059772"/>
          <c:w val="0.3811388224219322"/>
          <c:h val="0.7967558637066970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AC6-437D-B196-1CEEECA08F5A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AC6-437D-B196-1CEEECA08F5A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AC6-437D-B196-1CEEECA08F5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AC6-437D-B196-1CEEECA08F5A}"/>
              </c:ext>
            </c:extLst>
          </c:dPt>
          <c:dPt>
            <c:idx val="4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4AC6-437D-B196-1CEEECA08F5A}"/>
              </c:ext>
            </c:extLst>
          </c:dPt>
          <c:dPt>
            <c:idx val="5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4AC6-437D-B196-1CEEECA08F5A}"/>
              </c:ext>
            </c:extLst>
          </c:dPt>
          <c:dLbls>
            <c:dLbl>
              <c:idx val="0"/>
              <c:layout>
                <c:manualLayout>
                  <c:x val="-5.2575888274081432E-2"/>
                  <c:y val="0.1399160276534060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AC6-437D-B196-1CEEECA08F5A}"/>
                </c:ext>
              </c:extLst>
            </c:dLbl>
            <c:dLbl>
              <c:idx val="1"/>
              <c:layout>
                <c:manualLayout>
                  <c:x val="-9.3750564416442167E-2"/>
                  <c:y val="1.906811280942828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AC6-437D-B196-1CEEECA08F5A}"/>
                </c:ext>
              </c:extLst>
            </c:dLbl>
            <c:dLbl>
              <c:idx val="3"/>
              <c:layout>
                <c:manualLayout>
                  <c:x val="4.0592082239720037E-2"/>
                  <c:y val="0.1346292650918635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AC6-437D-B196-1CEEECA08F5A}"/>
                </c:ext>
              </c:extLst>
            </c:dLbl>
            <c:dLbl>
              <c:idx val="4"/>
              <c:layout>
                <c:manualLayout>
                  <c:x val="4.2020997375328085E-2"/>
                  <c:y val="0.1317800379119276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AC6-437D-B196-1CEEECA08F5A}"/>
                </c:ext>
              </c:extLst>
            </c:dLbl>
            <c:dLbl>
              <c:idx val="5"/>
              <c:layout>
                <c:manualLayout>
                  <c:x val="9.92405574843396E-3"/>
                  <c:y val="0.1228477690288713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AC6-437D-B196-1CEEECA08F5A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'Naviglio Navigabile'!$F$4:$F$9</c:f>
              <c:strCache>
                <c:ptCount val="6"/>
                <c:pt idx="0">
                  <c:v>ERBA MEDICA</c:v>
                </c:pt>
                <c:pt idx="1">
                  <c:v>MAIS</c:v>
                </c:pt>
                <c:pt idx="2">
                  <c:v>POMODORO</c:v>
                </c:pt>
                <c:pt idx="3">
                  <c:v>SOIA</c:v>
                </c:pt>
                <c:pt idx="4">
                  <c:v>PRATO ARTIFICIALE/ERBAIO/MISTI</c:v>
                </c:pt>
                <c:pt idx="5">
                  <c:v>ALTRE COLTURE </c:v>
                </c:pt>
              </c:strCache>
            </c:strRef>
          </c:cat>
          <c:val>
            <c:numRef>
              <c:f>'Naviglio Navigabile'!$G$4:$G$9</c:f>
              <c:numCache>
                <c:formatCode>0</c:formatCode>
                <c:ptCount val="6"/>
                <c:pt idx="0">
                  <c:v>15.446925636920213</c:v>
                </c:pt>
                <c:pt idx="1">
                  <c:v>14.012842517757571</c:v>
                </c:pt>
                <c:pt idx="2">
                  <c:v>60.430417607313117</c:v>
                </c:pt>
                <c:pt idx="3">
                  <c:v>0.90299637627825624</c:v>
                </c:pt>
                <c:pt idx="4">
                  <c:v>7.9815357110601921</c:v>
                </c:pt>
                <c:pt idx="5" formatCode="General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AC6-437D-B196-1CEEECA08F5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373799734570764"/>
          <c:y val="6.8013740929442637E-2"/>
          <c:w val="0.37497381107708355"/>
          <c:h val="0.83946271421954599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3373E-3FAB-41DD-A9C8-B6C794D79146}" type="datetimeFigureOut">
              <a:rPr lang="it-IT" smtClean="0"/>
              <a:t>08/05/2024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DCCBE-AF49-4E42-AB4C-15115AAD33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9449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/>
          <p:nvPr userDrawn="1"/>
        </p:nvSpPr>
        <p:spPr>
          <a:xfrm>
            <a:off x="0" y="3505200"/>
            <a:ext cx="12192000" cy="11430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it-IT" sz="1800">
              <a:solidFill>
                <a:prstClr val="black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ctrTitle"/>
          </p:nvPr>
        </p:nvSpPr>
        <p:spPr>
          <a:xfrm>
            <a:off x="304800" y="4114800"/>
            <a:ext cx="9652000" cy="533400"/>
          </a:xfrm>
          <a:noFill/>
        </p:spPr>
        <p:txBody>
          <a:bodyPr vert="horz"/>
          <a:lstStyle>
            <a:lvl1pPr algn="l" eaLnBrk="1" latinLnBrk="0" hangingPunct="1">
              <a:defRPr kumimoji="0" lang="it-IT" sz="2000" b="0" cap="all" spc="150" baseline="0">
                <a:solidFill>
                  <a:schemeClr val="bg1"/>
                </a:solidFill>
              </a:defRPr>
            </a:lvl1pPr>
            <a:extLst/>
          </a:lstStyle>
          <a:p>
            <a:pPr eaLnBrk="1" latinLnBrk="0" hangingPunct="1"/>
            <a:r>
              <a:rPr lang="it-IT"/>
              <a:t>Fare clic per modificare lo stile del titolo</a:t>
            </a:r>
            <a:endParaRPr/>
          </a:p>
        </p:txBody>
      </p:sp>
      <p:sp>
        <p:nvSpPr>
          <p:cNvPr id="3" name="Rectangle 3"/>
          <p:cNvSpPr>
            <a:spLocks noGrp="1"/>
          </p:cNvSpPr>
          <p:nvPr>
            <p:ph type="subTitle" idx="1" hasCustomPrompt="1"/>
          </p:nvPr>
        </p:nvSpPr>
        <p:spPr>
          <a:xfrm>
            <a:off x="304800" y="4706112"/>
            <a:ext cx="9245600" cy="228600"/>
          </a:xfrm>
          <a:solidFill>
            <a:schemeClr val="bg1"/>
          </a:solidFill>
        </p:spPr>
        <p:txBody>
          <a:bodyPr/>
          <a:lstStyle>
            <a:lvl1pPr marL="0" indent="0" algn="l" eaLnBrk="1" latinLnBrk="0" hangingPunct="1">
              <a:buNone/>
              <a:defRPr kumimoji="0" lang="it-IT" sz="1100" b="1">
                <a:solidFill>
                  <a:schemeClr val="accent4">
                    <a:shade val="50000"/>
                  </a:schemeClr>
                </a:solidFill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r>
              <a:rPr kumimoji="0" lang="it-IT"/>
              <a:t>Fare clic per inserire informazioni sull'autore</a:t>
            </a:r>
          </a:p>
        </p:txBody>
      </p:sp>
      <p:sp>
        <p:nvSpPr>
          <p:cNvPr id="15" name="Rectangle 15"/>
          <p:cNvSpPr>
            <a:spLocks noGrp="1"/>
          </p:cNvSpPr>
          <p:nvPr>
            <p:ph type="sldNum" sz="quarter" idx="11"/>
          </p:nvPr>
        </p:nvSpPr>
        <p:spPr>
          <a:xfrm>
            <a:off x="8636000" y="6477000"/>
            <a:ext cx="1361440" cy="304800"/>
          </a:xfrm>
        </p:spPr>
        <p:txBody>
          <a:bodyPr anchor="ctr"/>
          <a:lstStyle/>
          <a:p>
            <a:fld id="{256D3EEF-DE4E-429D-8EC4-DDC531AFF587}" type="slidenum">
              <a:rPr>
                <a:solidFill>
                  <a:prstClr val="black"/>
                </a:solidFill>
              </a:rPr>
              <a:pPr/>
              <a:t>‹N›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16" name="Rectangle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Rectangle 10"/>
          <p:cNvSpPr/>
          <p:nvPr userDrawn="1"/>
        </p:nvSpPr>
        <p:spPr>
          <a:xfrm>
            <a:off x="0" y="0"/>
            <a:ext cx="12192000" cy="4038600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it-IT" sz="1800">
              <a:solidFill>
                <a:prstClr val="black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304800" y="6477000"/>
            <a:ext cx="2133600" cy="304800"/>
          </a:xfrm>
        </p:spPr>
        <p:txBody>
          <a:bodyPr anchor="ctr"/>
          <a:lstStyle>
            <a:lvl1pPr algn="l" eaLnBrk="1" latinLnBrk="0" hangingPunct="1">
              <a:defRPr kumimoji="0" lang="it-IT">
                <a:solidFill>
                  <a:srgbClr val="A0A0A0"/>
                </a:solidFill>
              </a:defRPr>
            </a:lvl1pPr>
            <a:extLst/>
          </a:lstStyle>
          <a:p>
            <a:fld id="{5A8D346D-A53F-433C-9D37-45A337EA482C}" type="datetime1">
              <a:rPr lang="it-IT"/>
              <a:pPr/>
              <a:t>08/05/2024</a:t>
            </a:fld>
            <a:endParaRPr/>
          </a:p>
        </p:txBody>
      </p:sp>
      <p:sp>
        <p:nvSpPr>
          <p:cNvPr id="12" name="Rectangle 11"/>
          <p:cNvSpPr/>
          <p:nvPr userDrawn="1"/>
        </p:nvSpPr>
        <p:spPr>
          <a:xfrm>
            <a:off x="0" y="464588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it-IT" sz="1800">
              <a:solidFill>
                <a:prstClr val="black"/>
              </a:solidFill>
            </a:endParaRPr>
          </a:p>
        </p:txBody>
      </p:sp>
      <p:pic>
        <p:nvPicPr>
          <p:cNvPr id="5" name="Immagine 4" descr="Immagine che contiene ombrello&#10;&#10;Descrizione generata automaticamente">
            <a:extLst>
              <a:ext uri="{FF2B5EF4-FFF2-40B4-BE49-F238E27FC236}">
                <a16:creationId xmlns:a16="http://schemas.microsoft.com/office/drawing/2014/main" id="{FCFA2BA9-DDDD-40BD-8F49-36B7DB6F92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030" y="5053013"/>
            <a:ext cx="1644284" cy="172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5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elementi: 1 in alto, 1 in bas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it-IT"/>
              <a:t>Fare clic per modificare lo stile del titolo</a:t>
            </a:r>
            <a:endParaRPr/>
          </a:p>
        </p:txBody>
      </p:sp>
      <p:sp>
        <p:nvSpPr>
          <p:cNvPr id="13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406400" y="381000"/>
            <a:ext cx="107696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it-IT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Fare clic per inserire l'intestazione</a:t>
            </a:r>
          </a:p>
        </p:txBody>
      </p:sp>
      <p:sp>
        <p:nvSpPr>
          <p:cNvPr id="15" name="Rectangle 11"/>
          <p:cNvSpPr>
            <a:spLocks noGrp="1"/>
          </p:cNvSpPr>
          <p:nvPr>
            <p:ph sz="quarter" idx="15"/>
          </p:nvPr>
        </p:nvSpPr>
        <p:spPr>
          <a:xfrm>
            <a:off x="402336" y="609600"/>
            <a:ext cx="10765536" cy="2706624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/>
          </a:p>
        </p:txBody>
      </p:sp>
      <p:sp>
        <p:nvSpPr>
          <p:cNvPr id="17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402336" y="3319272"/>
            <a:ext cx="5287264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it-IT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Fare clic per inserire l'intestazione</a:t>
            </a:r>
          </a:p>
        </p:txBody>
      </p:sp>
      <p:sp>
        <p:nvSpPr>
          <p:cNvPr id="18" name="Rectangle 11"/>
          <p:cNvSpPr>
            <a:spLocks noGrp="1"/>
          </p:cNvSpPr>
          <p:nvPr>
            <p:ph sz="quarter" idx="17"/>
          </p:nvPr>
        </p:nvSpPr>
        <p:spPr>
          <a:xfrm>
            <a:off x="402336" y="3547872"/>
            <a:ext cx="5287264" cy="2706624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/>
          </a:p>
        </p:txBody>
      </p:sp>
      <p:sp>
        <p:nvSpPr>
          <p:cNvPr id="21" name="Rectangle 8"/>
          <p:cNvSpPr>
            <a:spLocks noGrp="1"/>
          </p:cNvSpPr>
          <p:nvPr>
            <p:ph type="body" sz="quarter" idx="20" hasCustomPrompt="1"/>
          </p:nvPr>
        </p:nvSpPr>
        <p:spPr>
          <a:xfrm>
            <a:off x="5888736" y="3319272"/>
            <a:ext cx="5287264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it-IT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Fare clic per inserire l'intestazione</a:t>
            </a:r>
          </a:p>
        </p:txBody>
      </p:sp>
      <p:sp>
        <p:nvSpPr>
          <p:cNvPr id="23" name="Rectangle 11"/>
          <p:cNvSpPr>
            <a:spLocks noGrp="1"/>
          </p:cNvSpPr>
          <p:nvPr>
            <p:ph sz="quarter" idx="21"/>
          </p:nvPr>
        </p:nvSpPr>
        <p:spPr>
          <a:xfrm>
            <a:off x="5888736" y="3547872"/>
            <a:ext cx="5287264" cy="2706624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/>
          </a:p>
        </p:txBody>
      </p:sp>
      <p:sp>
        <p:nvSpPr>
          <p:cNvPr id="19" name="Rectangle 19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algn="r"/>
            <a:fld id="{FEC9D3F2-7140-49B9-866C-D21246A5836E}" type="datetime1">
              <a:rPr lang="it-IT">
                <a:solidFill>
                  <a:prstClr val="black">
                    <a:tint val="65000"/>
                  </a:prstClr>
                </a:solidFill>
              </a:rPr>
              <a:pPr algn="r"/>
              <a:t>08/05/2024</a:t>
            </a:fld>
            <a:endParaRPr>
              <a:solidFill>
                <a:prstClr val="black">
                  <a:tint val="65000"/>
                </a:prstClr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256D3EEF-DE4E-429D-8EC4-DDC531AFF587}" type="slidenum">
              <a:rPr>
                <a:solidFill>
                  <a:prstClr val="black"/>
                </a:solidFill>
              </a:rPr>
              <a:pPr/>
              <a:t>‹N›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22" name="Rectangle 22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261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eleme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it-IT"/>
              <a:t>Fare clic per modificare lo stile del titolo</a:t>
            </a:r>
            <a:endParaRPr/>
          </a:p>
        </p:txBody>
      </p:sp>
      <p:sp>
        <p:nvSpPr>
          <p:cNvPr id="16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406400" y="381000"/>
            <a:ext cx="5283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it-IT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Fare clic per inserire l'intestazione</a:t>
            </a:r>
          </a:p>
        </p:txBody>
      </p:sp>
      <p:sp>
        <p:nvSpPr>
          <p:cNvPr id="17" name="Rectangle 11"/>
          <p:cNvSpPr>
            <a:spLocks noGrp="1"/>
          </p:cNvSpPr>
          <p:nvPr>
            <p:ph sz="quarter" idx="15"/>
          </p:nvPr>
        </p:nvSpPr>
        <p:spPr>
          <a:xfrm>
            <a:off x="406400" y="609600"/>
            <a:ext cx="5283200" cy="2706624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/>
          </a:p>
        </p:txBody>
      </p:sp>
      <p:sp>
        <p:nvSpPr>
          <p:cNvPr id="18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402336" y="3319272"/>
            <a:ext cx="5287264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it-IT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Fare clic per inserire l'intestazione</a:t>
            </a:r>
          </a:p>
        </p:txBody>
      </p:sp>
      <p:sp>
        <p:nvSpPr>
          <p:cNvPr id="20" name="Rectangle 11"/>
          <p:cNvSpPr>
            <a:spLocks noGrp="1"/>
          </p:cNvSpPr>
          <p:nvPr>
            <p:ph sz="quarter" idx="17"/>
          </p:nvPr>
        </p:nvSpPr>
        <p:spPr>
          <a:xfrm>
            <a:off x="402336" y="3547872"/>
            <a:ext cx="5287264" cy="2706624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/>
          </a:p>
        </p:txBody>
      </p:sp>
      <p:sp>
        <p:nvSpPr>
          <p:cNvPr id="21" name="Rectangle 8"/>
          <p:cNvSpPr>
            <a:spLocks noGrp="1"/>
          </p:cNvSpPr>
          <p:nvPr>
            <p:ph type="body" sz="quarter" idx="18" hasCustomPrompt="1"/>
          </p:nvPr>
        </p:nvSpPr>
        <p:spPr>
          <a:xfrm>
            <a:off x="5892800" y="381000"/>
            <a:ext cx="5283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it-IT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Fare clic per inserire l'intestazione</a:t>
            </a:r>
          </a:p>
        </p:txBody>
      </p:sp>
      <p:sp>
        <p:nvSpPr>
          <p:cNvPr id="24" name="Rectangle 11"/>
          <p:cNvSpPr>
            <a:spLocks noGrp="1"/>
          </p:cNvSpPr>
          <p:nvPr>
            <p:ph sz="quarter" idx="19"/>
          </p:nvPr>
        </p:nvSpPr>
        <p:spPr>
          <a:xfrm>
            <a:off x="5892800" y="609600"/>
            <a:ext cx="5283200" cy="2706624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/>
          </a:p>
        </p:txBody>
      </p:sp>
      <p:sp>
        <p:nvSpPr>
          <p:cNvPr id="25" name="Rectangle 8"/>
          <p:cNvSpPr>
            <a:spLocks noGrp="1"/>
          </p:cNvSpPr>
          <p:nvPr>
            <p:ph type="body" sz="quarter" idx="20" hasCustomPrompt="1"/>
          </p:nvPr>
        </p:nvSpPr>
        <p:spPr>
          <a:xfrm>
            <a:off x="5888736" y="3319272"/>
            <a:ext cx="5287264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it-IT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Fare clic per inserire l'intestazione</a:t>
            </a:r>
          </a:p>
        </p:txBody>
      </p:sp>
      <p:sp>
        <p:nvSpPr>
          <p:cNvPr id="26" name="Rectangle 11"/>
          <p:cNvSpPr>
            <a:spLocks noGrp="1"/>
          </p:cNvSpPr>
          <p:nvPr>
            <p:ph sz="quarter" idx="21"/>
          </p:nvPr>
        </p:nvSpPr>
        <p:spPr>
          <a:xfrm>
            <a:off x="5888736" y="3547872"/>
            <a:ext cx="5287264" cy="2706624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/>
          </a:p>
        </p:txBody>
      </p:sp>
      <p:sp>
        <p:nvSpPr>
          <p:cNvPr id="23" name="Rectangle 23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algn="r"/>
            <a:fld id="{CBEC585F-C108-48D6-9331-6628A0FBB73B}" type="datetime1">
              <a:rPr lang="it-IT">
                <a:solidFill>
                  <a:prstClr val="black">
                    <a:tint val="65000"/>
                  </a:prstClr>
                </a:solidFill>
              </a:rPr>
              <a:pPr algn="r"/>
              <a:t>08/05/2024</a:t>
            </a:fld>
            <a:endParaRPr>
              <a:solidFill>
                <a:prstClr val="black">
                  <a:tint val="65000"/>
                </a:prstClr>
              </a:solidFill>
            </a:endParaRPr>
          </a:p>
        </p:txBody>
      </p:sp>
      <p:sp>
        <p:nvSpPr>
          <p:cNvPr id="27" name="Rectangle 2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256D3EEF-DE4E-429D-8EC4-DDC531AFF587}" type="slidenum">
              <a:rPr>
                <a:solidFill>
                  <a:prstClr val="black"/>
                </a:solidFill>
              </a:rPr>
              <a:pPr/>
              <a:t>‹N›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28" name="Rectangle 28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533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elementi: 1 a sinistra, 3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it-IT"/>
              <a:t>Fare clic per modificare lo stile del titolo</a:t>
            </a:r>
            <a:endParaRPr/>
          </a:p>
        </p:txBody>
      </p:sp>
      <p:sp>
        <p:nvSpPr>
          <p:cNvPr id="10" name="Rectangle 8"/>
          <p:cNvSpPr>
            <a:spLocks noGrp="1"/>
          </p:cNvSpPr>
          <p:nvPr>
            <p:ph type="body" sz="quarter" idx="14" hasCustomPrompt="1"/>
          </p:nvPr>
        </p:nvSpPr>
        <p:spPr>
          <a:xfrm>
            <a:off x="5892800" y="381000"/>
            <a:ext cx="5283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it-IT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Fare clic per inserire l'intestazione</a:t>
            </a:r>
          </a:p>
        </p:txBody>
      </p:sp>
      <p:sp>
        <p:nvSpPr>
          <p:cNvPr id="8" name="Rectangle 11"/>
          <p:cNvSpPr>
            <a:spLocks noGrp="1"/>
          </p:cNvSpPr>
          <p:nvPr>
            <p:ph sz="quarter" idx="16"/>
          </p:nvPr>
        </p:nvSpPr>
        <p:spPr>
          <a:xfrm>
            <a:off x="5892800" y="609600"/>
            <a:ext cx="5283200" cy="1728216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/>
          </a:p>
        </p:txBody>
      </p:sp>
      <p:sp>
        <p:nvSpPr>
          <p:cNvPr id="19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406400" y="381000"/>
            <a:ext cx="5287264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it-IT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Fare clic per inserire l'intestazione</a:t>
            </a:r>
          </a:p>
        </p:txBody>
      </p:sp>
      <p:sp>
        <p:nvSpPr>
          <p:cNvPr id="20" name="Rectangle 11"/>
          <p:cNvSpPr>
            <a:spLocks noGrp="1"/>
          </p:cNvSpPr>
          <p:nvPr>
            <p:ph sz="quarter" idx="15"/>
          </p:nvPr>
        </p:nvSpPr>
        <p:spPr>
          <a:xfrm>
            <a:off x="406400" y="609600"/>
            <a:ext cx="5283200" cy="56388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/>
          </a:p>
        </p:txBody>
      </p:sp>
      <p:sp>
        <p:nvSpPr>
          <p:cNvPr id="12" name="Rectangle 8"/>
          <p:cNvSpPr>
            <a:spLocks noGrp="1"/>
          </p:cNvSpPr>
          <p:nvPr>
            <p:ph type="body" sz="quarter" idx="17" hasCustomPrompt="1"/>
          </p:nvPr>
        </p:nvSpPr>
        <p:spPr>
          <a:xfrm>
            <a:off x="5888736" y="2340864"/>
            <a:ext cx="5283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it-IT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Fare clic per inserire l'intestazione</a:t>
            </a:r>
          </a:p>
        </p:txBody>
      </p:sp>
      <p:sp>
        <p:nvSpPr>
          <p:cNvPr id="13" name="Rectangle 11"/>
          <p:cNvSpPr>
            <a:spLocks noGrp="1"/>
          </p:cNvSpPr>
          <p:nvPr>
            <p:ph sz="quarter" idx="18"/>
          </p:nvPr>
        </p:nvSpPr>
        <p:spPr>
          <a:xfrm>
            <a:off x="5888736" y="2569464"/>
            <a:ext cx="5283200" cy="1728216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/>
          </a:p>
        </p:txBody>
      </p:sp>
      <p:sp>
        <p:nvSpPr>
          <p:cNvPr id="14" name="Rectangle 8"/>
          <p:cNvSpPr>
            <a:spLocks noGrp="1"/>
          </p:cNvSpPr>
          <p:nvPr>
            <p:ph type="body" sz="quarter" idx="19" hasCustomPrompt="1"/>
          </p:nvPr>
        </p:nvSpPr>
        <p:spPr>
          <a:xfrm>
            <a:off x="5892800" y="4291584"/>
            <a:ext cx="5283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it-IT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Fare clic per inserire l'intestazione</a:t>
            </a:r>
          </a:p>
        </p:txBody>
      </p:sp>
      <p:sp>
        <p:nvSpPr>
          <p:cNvPr id="15" name="Rectangle 11"/>
          <p:cNvSpPr>
            <a:spLocks noGrp="1"/>
          </p:cNvSpPr>
          <p:nvPr>
            <p:ph sz="quarter" idx="20"/>
          </p:nvPr>
        </p:nvSpPr>
        <p:spPr>
          <a:xfrm>
            <a:off x="5892800" y="4520184"/>
            <a:ext cx="5283200" cy="1728216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/>
          </a:p>
        </p:txBody>
      </p:sp>
      <p:sp>
        <p:nvSpPr>
          <p:cNvPr id="17" name="Rectangle 17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pPr algn="r"/>
            <a:fld id="{7293A964-5F5E-47DC-ABD9-08A6A9FFD04F}" type="datetime1">
              <a:rPr lang="it-IT">
                <a:solidFill>
                  <a:prstClr val="black">
                    <a:tint val="65000"/>
                  </a:prstClr>
                </a:solidFill>
              </a:rPr>
              <a:pPr algn="r"/>
              <a:t>08/05/2024</a:t>
            </a:fld>
            <a:endParaRPr>
              <a:solidFill>
                <a:prstClr val="black">
                  <a:tint val="65000"/>
                </a:prstClr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56D3EEF-DE4E-429D-8EC4-DDC531AFF587}" type="slidenum">
              <a:rPr>
                <a:solidFill>
                  <a:prstClr val="black"/>
                </a:solidFill>
              </a:rPr>
              <a:pPr/>
              <a:t>‹N›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2091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elementi: 3 a sinistra, 1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it-IT"/>
              <a:t>Fare clic per modificare lo stile del titolo</a:t>
            </a:r>
            <a:endParaRPr/>
          </a:p>
        </p:txBody>
      </p:sp>
      <p:sp>
        <p:nvSpPr>
          <p:cNvPr id="18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5888736" y="381000"/>
            <a:ext cx="5287264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it-IT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Fare clic per inserire l'intestazione</a:t>
            </a:r>
          </a:p>
        </p:txBody>
      </p:sp>
      <p:sp>
        <p:nvSpPr>
          <p:cNvPr id="21" name="Rectangle 11"/>
          <p:cNvSpPr>
            <a:spLocks noGrp="1"/>
          </p:cNvSpPr>
          <p:nvPr>
            <p:ph sz="quarter" idx="15"/>
          </p:nvPr>
        </p:nvSpPr>
        <p:spPr>
          <a:xfrm>
            <a:off x="5888736" y="609600"/>
            <a:ext cx="5283200" cy="56388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/>
          </a:p>
        </p:txBody>
      </p:sp>
      <p:sp>
        <p:nvSpPr>
          <p:cNvPr id="9" name="Rectangle 8"/>
          <p:cNvSpPr>
            <a:spLocks noGrp="1"/>
          </p:cNvSpPr>
          <p:nvPr>
            <p:ph type="body" sz="quarter" idx="14" hasCustomPrompt="1"/>
          </p:nvPr>
        </p:nvSpPr>
        <p:spPr>
          <a:xfrm>
            <a:off x="406400" y="381000"/>
            <a:ext cx="5283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it-IT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Fare clic per inserire l'intestazione</a:t>
            </a:r>
          </a:p>
        </p:txBody>
      </p:sp>
      <p:sp>
        <p:nvSpPr>
          <p:cNvPr id="10" name="Rectangle 11"/>
          <p:cNvSpPr>
            <a:spLocks noGrp="1"/>
          </p:cNvSpPr>
          <p:nvPr>
            <p:ph sz="quarter" idx="16"/>
          </p:nvPr>
        </p:nvSpPr>
        <p:spPr>
          <a:xfrm>
            <a:off x="406400" y="609600"/>
            <a:ext cx="5283200" cy="1728216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/>
          </a:p>
        </p:txBody>
      </p:sp>
      <p:sp>
        <p:nvSpPr>
          <p:cNvPr id="13" name="Rectangle 8"/>
          <p:cNvSpPr>
            <a:spLocks noGrp="1"/>
          </p:cNvSpPr>
          <p:nvPr>
            <p:ph type="body" sz="quarter" idx="17" hasCustomPrompt="1"/>
          </p:nvPr>
        </p:nvSpPr>
        <p:spPr>
          <a:xfrm>
            <a:off x="402336" y="2340864"/>
            <a:ext cx="5283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it-IT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Fare clic per inserire l'intestazione</a:t>
            </a:r>
          </a:p>
        </p:txBody>
      </p:sp>
      <p:sp>
        <p:nvSpPr>
          <p:cNvPr id="14" name="Rectangle 11"/>
          <p:cNvSpPr>
            <a:spLocks noGrp="1"/>
          </p:cNvSpPr>
          <p:nvPr>
            <p:ph sz="quarter" idx="18"/>
          </p:nvPr>
        </p:nvSpPr>
        <p:spPr>
          <a:xfrm>
            <a:off x="402336" y="2569464"/>
            <a:ext cx="5283200" cy="1728216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/>
          </a:p>
        </p:txBody>
      </p:sp>
      <p:sp>
        <p:nvSpPr>
          <p:cNvPr id="15" name="Rectangle 8"/>
          <p:cNvSpPr>
            <a:spLocks noGrp="1"/>
          </p:cNvSpPr>
          <p:nvPr>
            <p:ph type="body" sz="quarter" idx="19" hasCustomPrompt="1"/>
          </p:nvPr>
        </p:nvSpPr>
        <p:spPr>
          <a:xfrm>
            <a:off x="406400" y="4291584"/>
            <a:ext cx="5283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it-IT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Fare clic per inserire l'intestazione</a:t>
            </a:r>
          </a:p>
        </p:txBody>
      </p:sp>
      <p:sp>
        <p:nvSpPr>
          <p:cNvPr id="16" name="Rectangle 11"/>
          <p:cNvSpPr>
            <a:spLocks noGrp="1"/>
          </p:cNvSpPr>
          <p:nvPr>
            <p:ph sz="quarter" idx="20"/>
          </p:nvPr>
        </p:nvSpPr>
        <p:spPr>
          <a:xfrm>
            <a:off x="406400" y="4520184"/>
            <a:ext cx="5283200" cy="1728216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/>
          </a:p>
        </p:txBody>
      </p:sp>
      <p:sp>
        <p:nvSpPr>
          <p:cNvPr id="17" name="Rectangle 17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pPr algn="r"/>
            <a:fld id="{968C9C2A-D3B8-4543-8A47-F59C20C16D9A}" type="datetime1">
              <a:rPr lang="it-IT">
                <a:solidFill>
                  <a:prstClr val="black">
                    <a:tint val="65000"/>
                  </a:prstClr>
                </a:solidFill>
              </a:rPr>
              <a:pPr algn="r"/>
              <a:t>08/05/2024</a:t>
            </a:fld>
            <a:endParaRPr>
              <a:solidFill>
                <a:prstClr val="black">
                  <a:tint val="65000"/>
                </a:prstClr>
              </a:solidFill>
            </a:endParaRPr>
          </a:p>
        </p:txBody>
      </p:sp>
      <p:sp>
        <p:nvSpPr>
          <p:cNvPr id="19" name="Rectangle 19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56D3EEF-DE4E-429D-8EC4-DDC531AFF587}" type="slidenum">
              <a:rPr>
                <a:solidFill>
                  <a:prstClr val="black"/>
                </a:solidFill>
              </a:rPr>
              <a:pPr/>
              <a:t>‹N›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2324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elementi: 2 a sinistra, 3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it-IT"/>
              <a:t>Fare clic per modificare lo stile del titolo</a:t>
            </a:r>
            <a:endParaRPr/>
          </a:p>
        </p:txBody>
      </p:sp>
      <p:sp>
        <p:nvSpPr>
          <p:cNvPr id="23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406400" y="381000"/>
            <a:ext cx="5283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it-IT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Fare clic per inserire l'intestazione</a:t>
            </a:r>
          </a:p>
        </p:txBody>
      </p:sp>
      <p:sp>
        <p:nvSpPr>
          <p:cNvPr id="24" name="Rectangle 11"/>
          <p:cNvSpPr>
            <a:spLocks noGrp="1"/>
          </p:cNvSpPr>
          <p:nvPr>
            <p:ph sz="quarter" idx="15"/>
          </p:nvPr>
        </p:nvSpPr>
        <p:spPr>
          <a:xfrm>
            <a:off x="406400" y="609600"/>
            <a:ext cx="5283200" cy="2706624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/>
          </a:p>
        </p:txBody>
      </p:sp>
      <p:sp>
        <p:nvSpPr>
          <p:cNvPr id="25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402336" y="3319272"/>
            <a:ext cx="5287264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it-IT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Fare clic per inserire l'intestazione</a:t>
            </a:r>
          </a:p>
        </p:txBody>
      </p:sp>
      <p:sp>
        <p:nvSpPr>
          <p:cNvPr id="26" name="Rectangle 11"/>
          <p:cNvSpPr>
            <a:spLocks noGrp="1"/>
          </p:cNvSpPr>
          <p:nvPr>
            <p:ph sz="quarter" idx="17"/>
          </p:nvPr>
        </p:nvSpPr>
        <p:spPr>
          <a:xfrm>
            <a:off x="402336" y="3547872"/>
            <a:ext cx="5287264" cy="2706624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/>
          </a:p>
        </p:txBody>
      </p:sp>
      <p:sp>
        <p:nvSpPr>
          <p:cNvPr id="28" name="Rectangle 8"/>
          <p:cNvSpPr>
            <a:spLocks noGrp="1"/>
          </p:cNvSpPr>
          <p:nvPr>
            <p:ph type="body" sz="quarter" idx="14" hasCustomPrompt="1"/>
          </p:nvPr>
        </p:nvSpPr>
        <p:spPr>
          <a:xfrm>
            <a:off x="5892800" y="381000"/>
            <a:ext cx="5283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it-IT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Fare clic per inserire l'intestazione</a:t>
            </a:r>
          </a:p>
        </p:txBody>
      </p:sp>
      <p:sp>
        <p:nvSpPr>
          <p:cNvPr id="29" name="Rectangle 11"/>
          <p:cNvSpPr>
            <a:spLocks noGrp="1"/>
          </p:cNvSpPr>
          <p:nvPr>
            <p:ph sz="quarter" idx="18"/>
          </p:nvPr>
        </p:nvSpPr>
        <p:spPr>
          <a:xfrm>
            <a:off x="5892800" y="609600"/>
            <a:ext cx="5283200" cy="1728216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/>
          </a:p>
        </p:txBody>
      </p:sp>
      <p:sp>
        <p:nvSpPr>
          <p:cNvPr id="31" name="Rectangle 8"/>
          <p:cNvSpPr>
            <a:spLocks noGrp="1"/>
          </p:cNvSpPr>
          <p:nvPr>
            <p:ph type="body" sz="quarter" idx="19" hasCustomPrompt="1"/>
          </p:nvPr>
        </p:nvSpPr>
        <p:spPr>
          <a:xfrm>
            <a:off x="5888736" y="2340864"/>
            <a:ext cx="5283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it-IT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Fare clic per inserire l'intestazione</a:t>
            </a:r>
          </a:p>
        </p:txBody>
      </p:sp>
      <p:sp>
        <p:nvSpPr>
          <p:cNvPr id="32" name="Rectangle 11"/>
          <p:cNvSpPr>
            <a:spLocks noGrp="1"/>
          </p:cNvSpPr>
          <p:nvPr>
            <p:ph sz="quarter" idx="20"/>
          </p:nvPr>
        </p:nvSpPr>
        <p:spPr>
          <a:xfrm>
            <a:off x="5888736" y="2569464"/>
            <a:ext cx="5283200" cy="1728216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/>
          </a:p>
        </p:txBody>
      </p:sp>
      <p:sp>
        <p:nvSpPr>
          <p:cNvPr id="33" name="Rectangle 8"/>
          <p:cNvSpPr>
            <a:spLocks noGrp="1"/>
          </p:cNvSpPr>
          <p:nvPr>
            <p:ph type="body" sz="quarter" idx="21" hasCustomPrompt="1"/>
          </p:nvPr>
        </p:nvSpPr>
        <p:spPr>
          <a:xfrm>
            <a:off x="5892800" y="4291584"/>
            <a:ext cx="5283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it-IT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Fare clic per inserire l'intestazione</a:t>
            </a:r>
          </a:p>
        </p:txBody>
      </p:sp>
      <p:sp>
        <p:nvSpPr>
          <p:cNvPr id="34" name="Rectangle 11"/>
          <p:cNvSpPr>
            <a:spLocks noGrp="1"/>
          </p:cNvSpPr>
          <p:nvPr>
            <p:ph sz="quarter" idx="22"/>
          </p:nvPr>
        </p:nvSpPr>
        <p:spPr>
          <a:xfrm>
            <a:off x="5892800" y="4520184"/>
            <a:ext cx="5283200" cy="1728216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/>
          </a:p>
        </p:txBody>
      </p:sp>
      <p:sp>
        <p:nvSpPr>
          <p:cNvPr id="16" name="Rectangle 16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pPr algn="r"/>
            <a:fld id="{29ED4C97-3C5D-482A-99AD-AD992C3024DE}" type="datetime1">
              <a:rPr lang="it-IT">
                <a:solidFill>
                  <a:prstClr val="black">
                    <a:tint val="65000"/>
                  </a:prstClr>
                </a:solidFill>
              </a:rPr>
              <a:pPr algn="r"/>
              <a:t>08/05/2024</a:t>
            </a:fld>
            <a:endParaRPr>
              <a:solidFill>
                <a:prstClr val="black">
                  <a:tint val="65000"/>
                </a:prstClr>
              </a:solidFill>
            </a:endParaRPr>
          </a:p>
        </p:txBody>
      </p:sp>
      <p:sp>
        <p:nvSpPr>
          <p:cNvPr id="17" name="Rectangle 1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256D3EEF-DE4E-429D-8EC4-DDC531AFF587}" type="slidenum">
              <a:rPr>
                <a:solidFill>
                  <a:prstClr val="black"/>
                </a:solidFill>
              </a:rPr>
              <a:pPr/>
              <a:t>‹N›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0410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elementi: 3 a sinistra, 2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it-IT"/>
              <a:t>Fare clic per modificare lo stile del titolo</a:t>
            </a:r>
            <a:endParaRPr/>
          </a:p>
        </p:txBody>
      </p:sp>
      <p:sp>
        <p:nvSpPr>
          <p:cNvPr id="21" name="Rectangle 8"/>
          <p:cNvSpPr>
            <a:spLocks noGrp="1"/>
          </p:cNvSpPr>
          <p:nvPr>
            <p:ph type="body" sz="quarter" idx="14" hasCustomPrompt="1"/>
          </p:nvPr>
        </p:nvSpPr>
        <p:spPr>
          <a:xfrm>
            <a:off x="410464" y="381000"/>
            <a:ext cx="5283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it-IT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Fare clic per inserire l'intestazione</a:t>
            </a:r>
          </a:p>
        </p:txBody>
      </p:sp>
      <p:sp>
        <p:nvSpPr>
          <p:cNvPr id="22" name="Rectangle 11"/>
          <p:cNvSpPr>
            <a:spLocks noGrp="1"/>
          </p:cNvSpPr>
          <p:nvPr>
            <p:ph sz="quarter" idx="16"/>
          </p:nvPr>
        </p:nvSpPr>
        <p:spPr>
          <a:xfrm>
            <a:off x="410464" y="609600"/>
            <a:ext cx="5283200" cy="1728216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/>
          </a:p>
        </p:txBody>
      </p:sp>
      <p:sp>
        <p:nvSpPr>
          <p:cNvPr id="25" name="Rectangle 8"/>
          <p:cNvSpPr>
            <a:spLocks noGrp="1"/>
          </p:cNvSpPr>
          <p:nvPr>
            <p:ph type="body" sz="quarter" idx="17" hasCustomPrompt="1"/>
          </p:nvPr>
        </p:nvSpPr>
        <p:spPr>
          <a:xfrm>
            <a:off x="406400" y="2340864"/>
            <a:ext cx="5283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it-IT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Fare clic per inserire l'intestazione</a:t>
            </a:r>
          </a:p>
        </p:txBody>
      </p:sp>
      <p:sp>
        <p:nvSpPr>
          <p:cNvPr id="26" name="Rectangle 11"/>
          <p:cNvSpPr>
            <a:spLocks noGrp="1"/>
          </p:cNvSpPr>
          <p:nvPr>
            <p:ph sz="quarter" idx="18"/>
          </p:nvPr>
        </p:nvSpPr>
        <p:spPr>
          <a:xfrm>
            <a:off x="406400" y="2569464"/>
            <a:ext cx="5283200" cy="1728216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/>
          </a:p>
        </p:txBody>
      </p:sp>
      <p:sp>
        <p:nvSpPr>
          <p:cNvPr id="27" name="Rectangle 8"/>
          <p:cNvSpPr>
            <a:spLocks noGrp="1"/>
          </p:cNvSpPr>
          <p:nvPr>
            <p:ph type="body" sz="quarter" idx="19" hasCustomPrompt="1"/>
          </p:nvPr>
        </p:nvSpPr>
        <p:spPr>
          <a:xfrm>
            <a:off x="410464" y="4291584"/>
            <a:ext cx="5283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it-IT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Fare clic per inserire l'intestazione</a:t>
            </a:r>
          </a:p>
        </p:txBody>
      </p:sp>
      <p:sp>
        <p:nvSpPr>
          <p:cNvPr id="28" name="Rectangle 11"/>
          <p:cNvSpPr>
            <a:spLocks noGrp="1"/>
          </p:cNvSpPr>
          <p:nvPr>
            <p:ph sz="quarter" idx="20"/>
          </p:nvPr>
        </p:nvSpPr>
        <p:spPr>
          <a:xfrm>
            <a:off x="410464" y="4520184"/>
            <a:ext cx="5283200" cy="1728216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/>
          </a:p>
        </p:txBody>
      </p:sp>
      <p:sp>
        <p:nvSpPr>
          <p:cNvPr id="12" name="Rectangle 8"/>
          <p:cNvSpPr>
            <a:spLocks noGrp="1"/>
          </p:cNvSpPr>
          <p:nvPr>
            <p:ph type="body" sz="quarter" idx="21" hasCustomPrompt="1"/>
          </p:nvPr>
        </p:nvSpPr>
        <p:spPr>
          <a:xfrm>
            <a:off x="5892800" y="381000"/>
            <a:ext cx="5283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it-IT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Fare clic per inserire l'intestazione</a:t>
            </a:r>
          </a:p>
        </p:txBody>
      </p:sp>
      <p:sp>
        <p:nvSpPr>
          <p:cNvPr id="13" name="Rectangle 11"/>
          <p:cNvSpPr>
            <a:spLocks noGrp="1"/>
          </p:cNvSpPr>
          <p:nvPr>
            <p:ph sz="quarter" idx="22"/>
          </p:nvPr>
        </p:nvSpPr>
        <p:spPr>
          <a:xfrm>
            <a:off x="5892800" y="609600"/>
            <a:ext cx="5283200" cy="2706624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/>
          </a:p>
        </p:txBody>
      </p:sp>
      <p:sp>
        <p:nvSpPr>
          <p:cNvPr id="15" name="Rectangle 8"/>
          <p:cNvSpPr>
            <a:spLocks noGrp="1"/>
          </p:cNvSpPr>
          <p:nvPr>
            <p:ph type="body" sz="quarter" idx="23" hasCustomPrompt="1"/>
          </p:nvPr>
        </p:nvSpPr>
        <p:spPr>
          <a:xfrm>
            <a:off x="5888736" y="3319272"/>
            <a:ext cx="5287264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it-IT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Fare clic per inserire l'intestazione</a:t>
            </a:r>
          </a:p>
        </p:txBody>
      </p:sp>
      <p:sp>
        <p:nvSpPr>
          <p:cNvPr id="16" name="Rectangle 11"/>
          <p:cNvSpPr>
            <a:spLocks noGrp="1"/>
          </p:cNvSpPr>
          <p:nvPr>
            <p:ph sz="quarter" idx="24"/>
          </p:nvPr>
        </p:nvSpPr>
        <p:spPr>
          <a:xfrm>
            <a:off x="5888736" y="3547872"/>
            <a:ext cx="5287264" cy="2706624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/>
          </a:p>
        </p:txBody>
      </p:sp>
      <p:sp>
        <p:nvSpPr>
          <p:cNvPr id="17" name="Rectangle 17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pPr algn="r"/>
            <a:fld id="{3EF8FEE9-63ED-4C1B-8C25-9B47C2DA1E72}" type="datetime1">
              <a:rPr lang="it-IT">
                <a:solidFill>
                  <a:prstClr val="black">
                    <a:tint val="65000"/>
                  </a:prstClr>
                </a:solidFill>
              </a:rPr>
              <a:pPr algn="r"/>
              <a:t>08/05/2024</a:t>
            </a:fld>
            <a:endParaRPr>
              <a:solidFill>
                <a:prstClr val="black">
                  <a:tint val="65000"/>
                </a:prstClr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56D3EEF-DE4E-429D-8EC4-DDC531AFF587}" type="slidenum">
              <a:rPr>
                <a:solidFill>
                  <a:prstClr val="black"/>
                </a:solidFill>
              </a:rPr>
              <a:pPr/>
              <a:t>‹N›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23" name="Rectangle 23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0196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, 2 rig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it-IT"/>
              <a:t>Fare clic per modificare lo stile del titolo</a:t>
            </a:r>
            <a:endParaRPr/>
          </a:p>
        </p:txBody>
      </p:sp>
      <p:sp>
        <p:nvSpPr>
          <p:cNvPr id="9" name="Rectangle 6"/>
          <p:cNvSpPr/>
          <p:nvPr/>
        </p:nvSpPr>
        <p:spPr>
          <a:xfrm>
            <a:off x="1828800" y="1447800"/>
            <a:ext cx="22352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it-IT" sz="1800">
              <a:solidFill>
                <a:prstClr val="black"/>
              </a:solidFill>
            </a:endParaRPr>
          </a:p>
        </p:txBody>
      </p:sp>
      <p:sp>
        <p:nvSpPr>
          <p:cNvPr id="8" name="Rectangle 6"/>
          <p:cNvSpPr/>
          <p:nvPr/>
        </p:nvSpPr>
        <p:spPr>
          <a:xfrm>
            <a:off x="1828800" y="3886200"/>
            <a:ext cx="22352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it-IT" sz="1800">
              <a:solidFill>
                <a:prstClr val="black"/>
              </a:solidFill>
            </a:endParaRPr>
          </a:p>
        </p:txBody>
      </p:sp>
      <p:sp>
        <p:nvSpPr>
          <p:cNvPr id="26" name="Rectangle 6"/>
          <p:cNvSpPr/>
          <p:nvPr/>
        </p:nvSpPr>
        <p:spPr>
          <a:xfrm>
            <a:off x="4673600" y="1447800"/>
            <a:ext cx="22352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it-IT" sz="1800">
              <a:solidFill>
                <a:prstClr val="black"/>
              </a:solidFill>
            </a:endParaRPr>
          </a:p>
        </p:txBody>
      </p:sp>
      <p:sp>
        <p:nvSpPr>
          <p:cNvPr id="25" name="Rectangle 6"/>
          <p:cNvSpPr/>
          <p:nvPr/>
        </p:nvSpPr>
        <p:spPr>
          <a:xfrm>
            <a:off x="4673600" y="3886200"/>
            <a:ext cx="22352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it-IT" sz="1800">
              <a:solidFill>
                <a:prstClr val="black"/>
              </a:solidFill>
            </a:endParaRPr>
          </a:p>
        </p:txBody>
      </p:sp>
      <p:sp>
        <p:nvSpPr>
          <p:cNvPr id="31" name="Rectangle 6"/>
          <p:cNvSpPr/>
          <p:nvPr/>
        </p:nvSpPr>
        <p:spPr>
          <a:xfrm>
            <a:off x="7518400" y="1447800"/>
            <a:ext cx="22352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it-IT" sz="1800">
              <a:solidFill>
                <a:prstClr val="black"/>
              </a:solidFill>
            </a:endParaRPr>
          </a:p>
        </p:txBody>
      </p:sp>
      <p:sp>
        <p:nvSpPr>
          <p:cNvPr id="3" name="Rectangle 6"/>
          <p:cNvSpPr/>
          <p:nvPr/>
        </p:nvSpPr>
        <p:spPr>
          <a:xfrm>
            <a:off x="7518400" y="3886200"/>
            <a:ext cx="22352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it-IT" sz="1800">
              <a:solidFill>
                <a:prstClr val="black"/>
              </a:solidFill>
            </a:endParaRPr>
          </a:p>
        </p:txBody>
      </p:sp>
      <p:sp>
        <p:nvSpPr>
          <p:cNvPr id="24" name="Rectangle 10"/>
          <p:cNvSpPr>
            <a:spLocks noGrp="1"/>
          </p:cNvSpPr>
          <p:nvPr>
            <p:ph type="pic" sz="quarter" idx="13" hasCustomPrompt="1"/>
          </p:nvPr>
        </p:nvSpPr>
        <p:spPr>
          <a:xfrm>
            <a:off x="2032000" y="1600200"/>
            <a:ext cx="1828800" cy="685800"/>
          </a:xfrm>
        </p:spPr>
        <p:txBody>
          <a:bodyPr/>
          <a:lstStyle/>
          <a:p>
            <a:r>
              <a:rPr kumimoji="0" lang="it-IT" baseline="0"/>
              <a:t>Logo aziendale</a:t>
            </a:r>
            <a:endParaRPr kumimoji="0" lang="it-IT"/>
          </a:p>
        </p:txBody>
      </p:sp>
      <p:sp>
        <p:nvSpPr>
          <p:cNvPr id="19" name="Rectangle 10"/>
          <p:cNvSpPr>
            <a:spLocks noGrp="1"/>
          </p:cNvSpPr>
          <p:nvPr>
            <p:ph type="pic" sz="quarter" idx="29" hasCustomPrompt="1"/>
          </p:nvPr>
        </p:nvSpPr>
        <p:spPr>
          <a:xfrm>
            <a:off x="2032000" y="4038600"/>
            <a:ext cx="1828800" cy="685800"/>
          </a:xfrm>
        </p:spPr>
        <p:txBody>
          <a:bodyPr/>
          <a:lstStyle/>
          <a:p>
            <a:r>
              <a:rPr kumimoji="0" lang="it-IT" baseline="0"/>
              <a:t>Logo aziendale</a:t>
            </a:r>
            <a:endParaRPr kumimoji="0" lang="it-IT"/>
          </a:p>
        </p:txBody>
      </p:sp>
      <p:sp>
        <p:nvSpPr>
          <p:cNvPr id="27" name="Rectangle 10"/>
          <p:cNvSpPr>
            <a:spLocks noGrp="1"/>
          </p:cNvSpPr>
          <p:nvPr>
            <p:ph type="pic" sz="quarter" idx="17" hasCustomPrompt="1"/>
          </p:nvPr>
        </p:nvSpPr>
        <p:spPr>
          <a:xfrm>
            <a:off x="4876800" y="1600200"/>
            <a:ext cx="1828800" cy="685800"/>
          </a:xfrm>
        </p:spPr>
        <p:txBody>
          <a:bodyPr/>
          <a:lstStyle/>
          <a:p>
            <a:r>
              <a:rPr kumimoji="0" lang="it-IT" baseline="0"/>
              <a:t>Logo aziendale</a:t>
            </a:r>
            <a:endParaRPr kumimoji="0" lang="it-IT"/>
          </a:p>
        </p:txBody>
      </p:sp>
      <p:sp>
        <p:nvSpPr>
          <p:cNvPr id="11" name="Rectangle 10"/>
          <p:cNvSpPr>
            <a:spLocks noGrp="1"/>
          </p:cNvSpPr>
          <p:nvPr>
            <p:ph type="pic" sz="quarter" idx="30" hasCustomPrompt="1"/>
          </p:nvPr>
        </p:nvSpPr>
        <p:spPr>
          <a:xfrm>
            <a:off x="4876800" y="4038600"/>
            <a:ext cx="1828800" cy="685800"/>
          </a:xfrm>
        </p:spPr>
        <p:txBody>
          <a:bodyPr/>
          <a:lstStyle/>
          <a:p>
            <a:r>
              <a:rPr kumimoji="0" lang="it-IT" baseline="0"/>
              <a:t>Logo aziendale</a:t>
            </a:r>
            <a:endParaRPr kumimoji="0" lang="it-IT"/>
          </a:p>
        </p:txBody>
      </p:sp>
      <p:sp>
        <p:nvSpPr>
          <p:cNvPr id="4" name="Rectangle 10"/>
          <p:cNvSpPr>
            <a:spLocks noGrp="1"/>
          </p:cNvSpPr>
          <p:nvPr>
            <p:ph type="pic" sz="quarter" idx="21" hasCustomPrompt="1"/>
          </p:nvPr>
        </p:nvSpPr>
        <p:spPr>
          <a:xfrm>
            <a:off x="7721600" y="1600200"/>
            <a:ext cx="1828800" cy="685800"/>
          </a:xfrm>
        </p:spPr>
        <p:txBody>
          <a:bodyPr/>
          <a:lstStyle/>
          <a:p>
            <a:r>
              <a:rPr kumimoji="0" lang="it-IT" baseline="0"/>
              <a:t>Logo aziendale</a:t>
            </a:r>
            <a:endParaRPr kumimoji="0" lang="it-IT"/>
          </a:p>
        </p:txBody>
      </p:sp>
      <p:sp>
        <p:nvSpPr>
          <p:cNvPr id="15" name="Rectangle 10"/>
          <p:cNvSpPr>
            <a:spLocks noGrp="1"/>
          </p:cNvSpPr>
          <p:nvPr>
            <p:ph type="pic" sz="quarter" idx="31" hasCustomPrompt="1"/>
          </p:nvPr>
        </p:nvSpPr>
        <p:spPr>
          <a:xfrm>
            <a:off x="7721600" y="4038600"/>
            <a:ext cx="1828800" cy="685800"/>
          </a:xfrm>
        </p:spPr>
        <p:txBody>
          <a:bodyPr/>
          <a:lstStyle/>
          <a:p>
            <a:r>
              <a:rPr kumimoji="0" lang="it-IT" baseline="0"/>
              <a:t>Logo aziendale</a:t>
            </a:r>
            <a:endParaRPr kumimoji="0" lang="it-IT"/>
          </a:p>
        </p:txBody>
      </p:sp>
      <p:sp>
        <p:nvSpPr>
          <p:cNvPr id="7" name="Rectangle 12"/>
          <p:cNvSpPr>
            <a:spLocks noGrp="1"/>
          </p:cNvSpPr>
          <p:nvPr>
            <p:ph type="body" sz="quarter" idx="14" hasCustomPrompt="1"/>
          </p:nvPr>
        </p:nvSpPr>
        <p:spPr>
          <a:xfrm>
            <a:off x="2032000" y="2895600"/>
            <a:ext cx="1828800" cy="304800"/>
          </a:xfrm>
        </p:spPr>
        <p:txBody>
          <a:bodyPr anchor="ctr"/>
          <a:lstStyle>
            <a:lvl1pPr algn="ctr" eaLnBrk="1" latinLnBrk="0" hangingPunct="1">
              <a:defRPr kumimoji="0" lang="it-IT" b="1"/>
            </a:lvl1pPr>
            <a:extLst/>
          </a:lstStyle>
          <a:p>
            <a:pPr lvl="0"/>
            <a:r>
              <a:rPr kumimoji="0" lang="it-IT"/>
              <a:t>Importo</a:t>
            </a:r>
          </a:p>
        </p:txBody>
      </p:sp>
      <p:sp>
        <p:nvSpPr>
          <p:cNvPr id="28" name="Rectangle 12"/>
          <p:cNvSpPr>
            <a:spLocks noGrp="1"/>
          </p:cNvSpPr>
          <p:nvPr>
            <p:ph type="body" sz="quarter" idx="33" hasCustomPrompt="1"/>
          </p:nvPr>
        </p:nvSpPr>
        <p:spPr>
          <a:xfrm>
            <a:off x="2032000" y="5334000"/>
            <a:ext cx="1828800" cy="304800"/>
          </a:xfrm>
        </p:spPr>
        <p:txBody>
          <a:bodyPr anchor="ctr"/>
          <a:lstStyle>
            <a:lvl1pPr algn="ctr" eaLnBrk="1" latinLnBrk="0" hangingPunct="1">
              <a:defRPr kumimoji="0" lang="it-IT" b="1"/>
            </a:lvl1pPr>
            <a:extLst/>
          </a:lstStyle>
          <a:p>
            <a:pPr lvl="0"/>
            <a:r>
              <a:rPr kumimoji="0" lang="it-IT"/>
              <a:t>Importo</a:t>
            </a:r>
          </a:p>
        </p:txBody>
      </p:sp>
      <p:sp>
        <p:nvSpPr>
          <p:cNvPr id="30" name="Rectangle 12"/>
          <p:cNvSpPr>
            <a:spLocks noGrp="1"/>
          </p:cNvSpPr>
          <p:nvPr>
            <p:ph type="body" sz="quarter" idx="18" hasCustomPrompt="1"/>
          </p:nvPr>
        </p:nvSpPr>
        <p:spPr>
          <a:xfrm>
            <a:off x="4876800" y="2895600"/>
            <a:ext cx="1828800" cy="304800"/>
          </a:xfrm>
        </p:spPr>
        <p:txBody>
          <a:bodyPr anchor="ctr"/>
          <a:lstStyle>
            <a:lvl1pPr algn="ctr" eaLnBrk="1" latinLnBrk="0" hangingPunct="1">
              <a:defRPr kumimoji="0" lang="it-IT" b="1"/>
            </a:lvl1pPr>
            <a:extLst/>
          </a:lstStyle>
          <a:p>
            <a:pPr lvl="0"/>
            <a:r>
              <a:rPr kumimoji="0" lang="it-IT"/>
              <a:t>Importo</a:t>
            </a:r>
          </a:p>
        </p:txBody>
      </p:sp>
      <p:sp>
        <p:nvSpPr>
          <p:cNvPr id="13" name="Rectangle 12"/>
          <p:cNvSpPr>
            <a:spLocks noGrp="1"/>
          </p:cNvSpPr>
          <p:nvPr>
            <p:ph type="body" sz="quarter" idx="34" hasCustomPrompt="1"/>
          </p:nvPr>
        </p:nvSpPr>
        <p:spPr>
          <a:xfrm>
            <a:off x="4876800" y="5334000"/>
            <a:ext cx="1828800" cy="304800"/>
          </a:xfrm>
        </p:spPr>
        <p:txBody>
          <a:bodyPr anchor="ctr"/>
          <a:lstStyle>
            <a:lvl1pPr algn="ctr" eaLnBrk="1" latinLnBrk="0" hangingPunct="1">
              <a:defRPr kumimoji="0" lang="it-IT" b="1"/>
            </a:lvl1pPr>
            <a:extLst/>
          </a:lstStyle>
          <a:p>
            <a:pPr lvl="0"/>
            <a:r>
              <a:rPr kumimoji="0" lang="it-IT"/>
              <a:t>Importo</a:t>
            </a:r>
          </a:p>
        </p:txBody>
      </p:sp>
      <p:sp>
        <p:nvSpPr>
          <p:cNvPr id="14" name="Rectangle 12"/>
          <p:cNvSpPr>
            <a:spLocks noGrp="1"/>
          </p:cNvSpPr>
          <p:nvPr>
            <p:ph type="body" sz="quarter" idx="22" hasCustomPrompt="1"/>
          </p:nvPr>
        </p:nvSpPr>
        <p:spPr>
          <a:xfrm>
            <a:off x="7721600" y="2895600"/>
            <a:ext cx="1828800" cy="304800"/>
          </a:xfrm>
        </p:spPr>
        <p:txBody>
          <a:bodyPr anchor="ctr"/>
          <a:lstStyle>
            <a:lvl1pPr algn="ctr" eaLnBrk="1" latinLnBrk="0" hangingPunct="1">
              <a:defRPr kumimoji="0" lang="it-IT" b="1"/>
            </a:lvl1pPr>
            <a:extLst/>
          </a:lstStyle>
          <a:p>
            <a:pPr lvl="0"/>
            <a:r>
              <a:rPr kumimoji="0" lang="it-IT"/>
              <a:t>Importo</a:t>
            </a:r>
          </a:p>
        </p:txBody>
      </p:sp>
      <p:sp>
        <p:nvSpPr>
          <p:cNvPr id="2" name="Rectangle 12"/>
          <p:cNvSpPr>
            <a:spLocks noGrp="1"/>
          </p:cNvSpPr>
          <p:nvPr>
            <p:ph type="body" sz="quarter" idx="35" hasCustomPrompt="1"/>
          </p:nvPr>
        </p:nvSpPr>
        <p:spPr>
          <a:xfrm>
            <a:off x="7721600" y="5334000"/>
            <a:ext cx="1828800" cy="304800"/>
          </a:xfrm>
        </p:spPr>
        <p:txBody>
          <a:bodyPr anchor="ctr"/>
          <a:lstStyle>
            <a:lvl1pPr algn="ctr" eaLnBrk="1" latinLnBrk="0" hangingPunct="1">
              <a:defRPr kumimoji="0" lang="it-IT" b="1"/>
            </a:lvl1pPr>
            <a:extLst/>
          </a:lstStyle>
          <a:p>
            <a:pPr lvl="0"/>
            <a:r>
              <a:rPr kumimoji="0" lang="it-IT"/>
              <a:t>Importo</a:t>
            </a:r>
          </a:p>
        </p:txBody>
      </p:sp>
      <p:sp>
        <p:nvSpPr>
          <p:cNvPr id="44" name="Rectangle 11"/>
          <p:cNvSpPr>
            <a:spLocks noGrp="1"/>
          </p:cNvSpPr>
          <p:nvPr>
            <p:ph type="body" sz="quarter" idx="15" hasCustomPrompt="1"/>
          </p:nvPr>
        </p:nvSpPr>
        <p:spPr>
          <a:xfrm>
            <a:off x="2032000" y="3200400"/>
            <a:ext cx="1828800" cy="152400"/>
          </a:xfrm>
        </p:spPr>
        <p:txBody>
          <a:bodyPr anchor="ctr">
            <a:noAutofit/>
          </a:bodyPr>
          <a:lstStyle>
            <a:lvl1pPr algn="ctr" eaLnBrk="1" latinLnBrk="0" hangingPunct="1">
              <a:defRPr kumimoji="0" lang="it-IT" sz="800" i="1"/>
            </a:lvl1pPr>
            <a:extLst/>
          </a:lstStyle>
          <a:p>
            <a:pPr lvl="0"/>
            <a:r>
              <a:rPr kumimoji="0" lang="it-IT"/>
              <a:t>Data</a:t>
            </a:r>
          </a:p>
        </p:txBody>
      </p:sp>
      <p:sp>
        <p:nvSpPr>
          <p:cNvPr id="35" name="Rectangle 11"/>
          <p:cNvSpPr>
            <a:spLocks noGrp="1"/>
          </p:cNvSpPr>
          <p:nvPr>
            <p:ph type="body" sz="quarter" idx="37" hasCustomPrompt="1"/>
          </p:nvPr>
        </p:nvSpPr>
        <p:spPr>
          <a:xfrm>
            <a:off x="2032000" y="5638800"/>
            <a:ext cx="1828800" cy="152400"/>
          </a:xfrm>
        </p:spPr>
        <p:txBody>
          <a:bodyPr anchor="ctr">
            <a:noAutofit/>
          </a:bodyPr>
          <a:lstStyle>
            <a:lvl1pPr algn="ctr" eaLnBrk="1" latinLnBrk="0" hangingPunct="1">
              <a:defRPr kumimoji="0" lang="it-IT" sz="800" i="1"/>
            </a:lvl1pPr>
            <a:extLst/>
          </a:lstStyle>
          <a:p>
            <a:pPr lvl="0"/>
            <a:r>
              <a:rPr kumimoji="0" lang="it-IT"/>
              <a:t>Data</a:t>
            </a:r>
          </a:p>
        </p:txBody>
      </p:sp>
      <p:sp>
        <p:nvSpPr>
          <p:cNvPr id="34" name="Rectangle 11"/>
          <p:cNvSpPr>
            <a:spLocks noGrp="1"/>
          </p:cNvSpPr>
          <p:nvPr>
            <p:ph type="body" sz="quarter" idx="19" hasCustomPrompt="1"/>
          </p:nvPr>
        </p:nvSpPr>
        <p:spPr>
          <a:xfrm>
            <a:off x="4876800" y="3200400"/>
            <a:ext cx="1828800" cy="152400"/>
          </a:xfrm>
        </p:spPr>
        <p:txBody>
          <a:bodyPr anchor="ctr">
            <a:noAutofit/>
          </a:bodyPr>
          <a:lstStyle>
            <a:lvl1pPr algn="ctr" eaLnBrk="1" latinLnBrk="0" hangingPunct="1">
              <a:defRPr kumimoji="0" lang="it-IT" sz="800" i="1"/>
            </a:lvl1pPr>
            <a:extLst/>
          </a:lstStyle>
          <a:p>
            <a:pPr lvl="0"/>
            <a:r>
              <a:rPr kumimoji="0" lang="it-IT"/>
              <a:t>Data</a:t>
            </a:r>
          </a:p>
        </p:txBody>
      </p:sp>
      <p:sp>
        <p:nvSpPr>
          <p:cNvPr id="40" name="Rectangle 11"/>
          <p:cNvSpPr>
            <a:spLocks noGrp="1"/>
          </p:cNvSpPr>
          <p:nvPr>
            <p:ph type="body" sz="quarter" idx="38" hasCustomPrompt="1"/>
          </p:nvPr>
        </p:nvSpPr>
        <p:spPr>
          <a:xfrm>
            <a:off x="4876800" y="5638800"/>
            <a:ext cx="1828800" cy="152400"/>
          </a:xfrm>
        </p:spPr>
        <p:txBody>
          <a:bodyPr anchor="ctr">
            <a:noAutofit/>
          </a:bodyPr>
          <a:lstStyle>
            <a:lvl1pPr algn="ctr" eaLnBrk="1" latinLnBrk="0" hangingPunct="1">
              <a:defRPr kumimoji="0" lang="it-IT" sz="800" i="1"/>
            </a:lvl1pPr>
            <a:extLst/>
          </a:lstStyle>
          <a:p>
            <a:pPr lvl="0"/>
            <a:r>
              <a:rPr kumimoji="0" lang="it-IT"/>
              <a:t>Data</a:t>
            </a:r>
          </a:p>
        </p:txBody>
      </p:sp>
      <p:sp>
        <p:nvSpPr>
          <p:cNvPr id="38" name="Rectangle 11"/>
          <p:cNvSpPr>
            <a:spLocks noGrp="1"/>
          </p:cNvSpPr>
          <p:nvPr>
            <p:ph type="body" sz="quarter" idx="23" hasCustomPrompt="1"/>
          </p:nvPr>
        </p:nvSpPr>
        <p:spPr>
          <a:xfrm>
            <a:off x="7721600" y="3200400"/>
            <a:ext cx="1828800" cy="152400"/>
          </a:xfrm>
        </p:spPr>
        <p:txBody>
          <a:bodyPr anchor="ctr">
            <a:noAutofit/>
          </a:bodyPr>
          <a:lstStyle>
            <a:lvl1pPr algn="ctr" eaLnBrk="1" latinLnBrk="0" hangingPunct="1">
              <a:defRPr kumimoji="0" lang="it-IT" sz="800" i="1"/>
            </a:lvl1pPr>
            <a:extLst/>
          </a:lstStyle>
          <a:p>
            <a:pPr lvl="0"/>
            <a:r>
              <a:rPr kumimoji="0" lang="it-IT"/>
              <a:t>Data</a:t>
            </a:r>
          </a:p>
        </p:txBody>
      </p:sp>
      <p:sp>
        <p:nvSpPr>
          <p:cNvPr id="33" name="Rectangle 11"/>
          <p:cNvSpPr>
            <a:spLocks noGrp="1"/>
          </p:cNvSpPr>
          <p:nvPr>
            <p:ph type="body" sz="quarter" idx="39" hasCustomPrompt="1"/>
          </p:nvPr>
        </p:nvSpPr>
        <p:spPr>
          <a:xfrm>
            <a:off x="7721600" y="5638800"/>
            <a:ext cx="1828800" cy="152400"/>
          </a:xfrm>
        </p:spPr>
        <p:txBody>
          <a:bodyPr anchor="ctr">
            <a:noAutofit/>
          </a:bodyPr>
          <a:lstStyle>
            <a:lvl1pPr algn="ctr" eaLnBrk="1" latinLnBrk="0" hangingPunct="1">
              <a:defRPr kumimoji="0" lang="it-IT" sz="800" i="1"/>
            </a:lvl1pPr>
            <a:extLst/>
          </a:lstStyle>
          <a:p>
            <a:pPr lvl="0"/>
            <a:r>
              <a:rPr kumimoji="0" lang="it-IT"/>
              <a:t>Data</a:t>
            </a:r>
          </a:p>
        </p:txBody>
      </p:sp>
      <p:sp>
        <p:nvSpPr>
          <p:cNvPr id="5" name="Rectangle 14"/>
          <p:cNvSpPr>
            <a:spLocks noGrp="1"/>
          </p:cNvSpPr>
          <p:nvPr>
            <p:ph type="body" sz="quarter" idx="16" hasCustomPrompt="1"/>
          </p:nvPr>
        </p:nvSpPr>
        <p:spPr>
          <a:xfrm>
            <a:off x="2032000" y="2286000"/>
            <a:ext cx="1828800" cy="609600"/>
          </a:xfrm>
        </p:spPr>
        <p:txBody>
          <a:bodyPr anchor="ctr"/>
          <a:lstStyle>
            <a:lvl1pPr algn="ctr" eaLnBrk="1" latinLnBrk="0" hangingPunct="1">
              <a:defRPr kumimoji="0" lang="it-IT" sz="800"/>
            </a:lvl1pPr>
            <a:extLst/>
          </a:lstStyle>
          <a:p>
            <a:pPr lvl="0"/>
            <a:r>
              <a:rPr kumimoji="0" lang="it-IT"/>
              <a:t>Descrizione</a:t>
            </a:r>
          </a:p>
        </p:txBody>
      </p:sp>
      <p:sp>
        <p:nvSpPr>
          <p:cNvPr id="56" name="Rectangle 14"/>
          <p:cNvSpPr>
            <a:spLocks noGrp="1"/>
          </p:cNvSpPr>
          <p:nvPr>
            <p:ph type="body" sz="quarter" idx="41" hasCustomPrompt="1"/>
          </p:nvPr>
        </p:nvSpPr>
        <p:spPr>
          <a:xfrm>
            <a:off x="2032000" y="4724400"/>
            <a:ext cx="1828800" cy="609600"/>
          </a:xfrm>
        </p:spPr>
        <p:txBody>
          <a:bodyPr anchor="ctr"/>
          <a:lstStyle>
            <a:lvl1pPr algn="ctr" eaLnBrk="1" latinLnBrk="0" hangingPunct="1">
              <a:defRPr kumimoji="0" lang="it-IT" sz="800"/>
            </a:lvl1pPr>
            <a:extLst/>
          </a:lstStyle>
          <a:p>
            <a:pPr lvl="0"/>
            <a:r>
              <a:rPr kumimoji="0" lang="it-IT"/>
              <a:t>Descrizione</a:t>
            </a:r>
          </a:p>
        </p:txBody>
      </p:sp>
      <p:sp>
        <p:nvSpPr>
          <p:cNvPr id="62" name="Rectangle 14"/>
          <p:cNvSpPr>
            <a:spLocks noGrp="1"/>
          </p:cNvSpPr>
          <p:nvPr>
            <p:ph type="body" sz="quarter" idx="20" hasCustomPrompt="1"/>
          </p:nvPr>
        </p:nvSpPr>
        <p:spPr>
          <a:xfrm>
            <a:off x="4876800" y="2286000"/>
            <a:ext cx="1828800" cy="609600"/>
          </a:xfrm>
        </p:spPr>
        <p:txBody>
          <a:bodyPr anchor="ctr"/>
          <a:lstStyle>
            <a:lvl1pPr algn="ctr" eaLnBrk="1" latinLnBrk="0" hangingPunct="1">
              <a:defRPr kumimoji="0" lang="it-IT" sz="800"/>
            </a:lvl1pPr>
            <a:extLst/>
          </a:lstStyle>
          <a:p>
            <a:pPr lvl="0"/>
            <a:r>
              <a:rPr kumimoji="0" lang="it-IT"/>
              <a:t>Descrizione</a:t>
            </a:r>
          </a:p>
        </p:txBody>
      </p:sp>
      <p:sp>
        <p:nvSpPr>
          <p:cNvPr id="37" name="Rectangle 14"/>
          <p:cNvSpPr>
            <a:spLocks noGrp="1"/>
          </p:cNvSpPr>
          <p:nvPr>
            <p:ph type="body" sz="quarter" idx="42" hasCustomPrompt="1"/>
          </p:nvPr>
        </p:nvSpPr>
        <p:spPr>
          <a:xfrm>
            <a:off x="4876800" y="4724400"/>
            <a:ext cx="1828800" cy="609600"/>
          </a:xfrm>
        </p:spPr>
        <p:txBody>
          <a:bodyPr anchor="ctr"/>
          <a:lstStyle>
            <a:lvl1pPr algn="ctr" eaLnBrk="1" latinLnBrk="0" hangingPunct="1">
              <a:defRPr kumimoji="0" lang="it-IT" sz="800"/>
            </a:lvl1pPr>
            <a:extLst/>
          </a:lstStyle>
          <a:p>
            <a:pPr lvl="0"/>
            <a:r>
              <a:rPr kumimoji="0" lang="it-IT"/>
              <a:t>Descrizione</a:t>
            </a:r>
          </a:p>
        </p:txBody>
      </p:sp>
      <p:sp>
        <p:nvSpPr>
          <p:cNvPr id="41" name="Rectangle 14"/>
          <p:cNvSpPr>
            <a:spLocks noGrp="1"/>
          </p:cNvSpPr>
          <p:nvPr>
            <p:ph type="body" sz="quarter" idx="24" hasCustomPrompt="1"/>
          </p:nvPr>
        </p:nvSpPr>
        <p:spPr>
          <a:xfrm>
            <a:off x="7721600" y="2286000"/>
            <a:ext cx="1828800" cy="609600"/>
          </a:xfrm>
        </p:spPr>
        <p:txBody>
          <a:bodyPr anchor="ctr"/>
          <a:lstStyle>
            <a:lvl1pPr algn="ctr" eaLnBrk="1" latinLnBrk="0" hangingPunct="1">
              <a:defRPr kumimoji="0" lang="it-IT" sz="800"/>
            </a:lvl1pPr>
            <a:extLst/>
          </a:lstStyle>
          <a:p>
            <a:pPr lvl="0"/>
            <a:r>
              <a:rPr kumimoji="0" lang="it-IT"/>
              <a:t>Descrizione</a:t>
            </a:r>
          </a:p>
        </p:txBody>
      </p:sp>
      <p:sp>
        <p:nvSpPr>
          <p:cNvPr id="52" name="Rectangle 14"/>
          <p:cNvSpPr>
            <a:spLocks noGrp="1"/>
          </p:cNvSpPr>
          <p:nvPr>
            <p:ph type="body" sz="quarter" idx="43" hasCustomPrompt="1"/>
          </p:nvPr>
        </p:nvSpPr>
        <p:spPr>
          <a:xfrm>
            <a:off x="7721600" y="4724400"/>
            <a:ext cx="1828800" cy="609600"/>
          </a:xfrm>
        </p:spPr>
        <p:txBody>
          <a:bodyPr anchor="ctr"/>
          <a:lstStyle>
            <a:lvl1pPr algn="ctr" eaLnBrk="1" latinLnBrk="0" hangingPunct="1">
              <a:defRPr kumimoji="0" lang="it-IT" sz="800"/>
            </a:lvl1pPr>
            <a:extLst/>
          </a:lstStyle>
          <a:p>
            <a:pPr lvl="0"/>
            <a:r>
              <a:rPr kumimoji="0" lang="it-IT"/>
              <a:t>Descrizione</a:t>
            </a:r>
          </a:p>
        </p:txBody>
      </p:sp>
      <p:sp>
        <p:nvSpPr>
          <p:cNvPr id="39" name="Rectangle 51"/>
          <p:cNvSpPr>
            <a:spLocks noGrp="1"/>
          </p:cNvSpPr>
          <p:nvPr>
            <p:ph type="body" sz="quarter" idx="46"/>
          </p:nvPr>
        </p:nvSpPr>
        <p:spPr>
          <a:xfrm>
            <a:off x="406400" y="381000"/>
            <a:ext cx="10769600" cy="838200"/>
          </a:xfrm>
        </p:spPr>
        <p:txBody>
          <a:bodyPr/>
          <a:lstStyle>
            <a:lvl1pPr eaLnBrk="1" latinLnBrk="0" hangingPunct="1">
              <a:defRPr kumimoji="0" lang="it-IT" sz="1200"/>
            </a:lvl1pPr>
            <a:extLst/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</p:txBody>
      </p:sp>
      <p:sp>
        <p:nvSpPr>
          <p:cNvPr id="42" name="Rectangle 42"/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pPr algn="r"/>
            <a:fld id="{E8BD303E-7304-41BE-B693-A76D7275A3B0}" type="datetime1">
              <a:rPr lang="it-IT">
                <a:solidFill>
                  <a:prstClr val="black">
                    <a:tint val="65000"/>
                  </a:prstClr>
                </a:solidFill>
              </a:rPr>
              <a:pPr algn="r"/>
              <a:t>08/05/2024</a:t>
            </a:fld>
            <a:endParaRPr>
              <a:solidFill>
                <a:prstClr val="black">
                  <a:tint val="65000"/>
                </a:prstClr>
              </a:solidFill>
            </a:endParaRPr>
          </a:p>
        </p:txBody>
      </p:sp>
      <p:sp>
        <p:nvSpPr>
          <p:cNvPr id="43" name="Rectangle 43"/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256D3EEF-DE4E-429D-8EC4-DDC531AFF587}" type="slidenum">
              <a:rPr>
                <a:solidFill>
                  <a:prstClr val="black"/>
                </a:solidFill>
              </a:rPr>
              <a:pPr/>
              <a:t>‹N›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45" name="Rectangle 45"/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6400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51EF746-6DBF-44E3-A634-9B6DE5554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A49B15-E313-4B14-AB5D-3ADF1A4F1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E61017C-9167-4B45-82C0-CE7D68839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D377E-D932-4078-8C8C-2DA806B0802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91577908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it-IT"/>
              <a:t>Fare clic per modificare lo stile del titolo</a:t>
            </a:r>
            <a:endParaRPr/>
          </a:p>
        </p:txBody>
      </p:sp>
      <p:sp>
        <p:nvSpPr>
          <p:cNvPr id="37" name="Rectangle 37"/>
          <p:cNvSpPr>
            <a:spLocks noGrp="1"/>
          </p:cNvSpPr>
          <p:nvPr>
            <p:ph type="body" sz="quarter" idx="13" hasCustomPrompt="1"/>
          </p:nvPr>
        </p:nvSpPr>
        <p:spPr>
          <a:xfrm>
            <a:off x="414528" y="381000"/>
            <a:ext cx="9847072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 eaLnBrk="1" latinLnBrk="0" hangingPunct="1">
              <a:buFontTx/>
              <a:buNone/>
              <a:defRPr kumimoji="0" lang="it-IT" sz="1100"/>
            </a:lvl1pPr>
            <a:extLst/>
          </a:lstStyle>
          <a:p>
            <a:pPr lvl="0"/>
            <a:r>
              <a:rPr kumimoji="0" lang="it-IT"/>
              <a:t>Fare clic per inserire una voce dell'agenda</a:t>
            </a:r>
          </a:p>
        </p:txBody>
      </p:sp>
      <p:sp>
        <p:nvSpPr>
          <p:cNvPr id="43" name="Rectangle 37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" y="838200"/>
            <a:ext cx="9855200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 eaLnBrk="1" latinLnBrk="0" hangingPunct="1">
              <a:buFontTx/>
              <a:buNone/>
              <a:defRPr kumimoji="0" lang="it-IT" sz="1100"/>
            </a:lvl1pPr>
            <a:extLst/>
          </a:lstStyle>
          <a:p>
            <a:pPr lvl="0"/>
            <a:r>
              <a:rPr kumimoji="0" lang="it-IT"/>
              <a:t>Fare clic per inserire una voce dell'agenda</a:t>
            </a:r>
          </a:p>
        </p:txBody>
      </p:sp>
      <p:sp>
        <p:nvSpPr>
          <p:cNvPr id="41" name="Rectangle 37"/>
          <p:cNvSpPr>
            <a:spLocks noGrp="1"/>
          </p:cNvSpPr>
          <p:nvPr>
            <p:ph type="body" sz="quarter" idx="17" hasCustomPrompt="1"/>
          </p:nvPr>
        </p:nvSpPr>
        <p:spPr>
          <a:xfrm>
            <a:off x="414528" y="1295400"/>
            <a:ext cx="9847072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 eaLnBrk="1" latinLnBrk="0" hangingPunct="1">
              <a:buFontTx/>
              <a:buNone/>
              <a:defRPr kumimoji="0" lang="it-IT" sz="1100"/>
            </a:lvl1pPr>
            <a:extLst/>
          </a:lstStyle>
          <a:p>
            <a:pPr lvl="0"/>
            <a:r>
              <a:rPr kumimoji="0" lang="it-IT"/>
              <a:t>Fare clic per inserire una voce dell'agenda</a:t>
            </a:r>
          </a:p>
        </p:txBody>
      </p:sp>
      <p:sp>
        <p:nvSpPr>
          <p:cNvPr id="45" name="Rectangle 37"/>
          <p:cNvSpPr>
            <a:spLocks noGrp="1"/>
          </p:cNvSpPr>
          <p:nvPr>
            <p:ph type="body" sz="quarter" idx="19" hasCustomPrompt="1"/>
          </p:nvPr>
        </p:nvSpPr>
        <p:spPr>
          <a:xfrm>
            <a:off x="414528" y="1752600"/>
            <a:ext cx="9847072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 eaLnBrk="1" latinLnBrk="0" hangingPunct="1">
              <a:buFontTx/>
              <a:buNone/>
              <a:defRPr kumimoji="0" lang="it-IT" sz="1100" baseline="0"/>
            </a:lvl1pPr>
            <a:extLst/>
          </a:lstStyle>
          <a:p>
            <a:pPr lvl="0"/>
            <a:r>
              <a:rPr kumimoji="0" lang="it-IT"/>
              <a:t>Fare clic per inserire una voce dell'agenda</a:t>
            </a:r>
          </a:p>
        </p:txBody>
      </p:sp>
      <p:sp>
        <p:nvSpPr>
          <p:cNvPr id="47" name="Rectangle 37"/>
          <p:cNvSpPr>
            <a:spLocks noGrp="1"/>
          </p:cNvSpPr>
          <p:nvPr>
            <p:ph type="body" sz="quarter" idx="21" hasCustomPrompt="1"/>
          </p:nvPr>
        </p:nvSpPr>
        <p:spPr>
          <a:xfrm>
            <a:off x="414528" y="2209800"/>
            <a:ext cx="9847072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 eaLnBrk="1" latinLnBrk="0" hangingPunct="1">
              <a:buFontTx/>
              <a:buNone/>
              <a:defRPr kumimoji="0" lang="it-IT" sz="1100" baseline="0"/>
            </a:lvl1pPr>
            <a:extLst/>
          </a:lstStyle>
          <a:p>
            <a:pPr lvl="0"/>
            <a:r>
              <a:rPr kumimoji="0" lang="it-IT"/>
              <a:t>Fare clic per inserire una voce dell'agenda</a:t>
            </a:r>
          </a:p>
        </p:txBody>
      </p:sp>
      <p:sp>
        <p:nvSpPr>
          <p:cNvPr id="49" name="Rectangle 37"/>
          <p:cNvSpPr>
            <a:spLocks noGrp="1"/>
          </p:cNvSpPr>
          <p:nvPr>
            <p:ph type="body" sz="quarter" idx="23" hasCustomPrompt="1"/>
          </p:nvPr>
        </p:nvSpPr>
        <p:spPr>
          <a:xfrm>
            <a:off x="414528" y="2667000"/>
            <a:ext cx="9847072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 eaLnBrk="1" latinLnBrk="0" hangingPunct="1">
              <a:buFontTx/>
              <a:buNone/>
              <a:defRPr kumimoji="0" lang="it-IT" sz="1100"/>
            </a:lvl1pPr>
            <a:extLst/>
          </a:lstStyle>
          <a:p>
            <a:pPr lvl="0"/>
            <a:r>
              <a:rPr kumimoji="0" lang="it-IT"/>
              <a:t>Fare clic per inserire una voce dell'agenda</a:t>
            </a:r>
          </a:p>
        </p:txBody>
      </p:sp>
      <p:sp>
        <p:nvSpPr>
          <p:cNvPr id="51" name="Rectangle 37"/>
          <p:cNvSpPr>
            <a:spLocks noGrp="1"/>
          </p:cNvSpPr>
          <p:nvPr>
            <p:ph type="body" sz="quarter" idx="25" hasCustomPrompt="1"/>
          </p:nvPr>
        </p:nvSpPr>
        <p:spPr>
          <a:xfrm>
            <a:off x="414528" y="3124200"/>
            <a:ext cx="9847072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 eaLnBrk="1" latinLnBrk="0" hangingPunct="1">
              <a:buFontTx/>
              <a:buNone/>
              <a:defRPr kumimoji="0" lang="it-IT" sz="1100"/>
            </a:lvl1pPr>
            <a:extLst/>
          </a:lstStyle>
          <a:p>
            <a:pPr lvl="0"/>
            <a:r>
              <a:rPr kumimoji="0" lang="it-IT"/>
              <a:t>Fare clic per inserire una voce dell'agenda</a:t>
            </a:r>
          </a:p>
        </p:txBody>
      </p:sp>
      <p:sp>
        <p:nvSpPr>
          <p:cNvPr id="53" name="Rectangle 37"/>
          <p:cNvSpPr>
            <a:spLocks noGrp="1"/>
          </p:cNvSpPr>
          <p:nvPr>
            <p:ph type="body" sz="quarter" idx="27" hasCustomPrompt="1"/>
          </p:nvPr>
        </p:nvSpPr>
        <p:spPr>
          <a:xfrm>
            <a:off x="414528" y="3581400"/>
            <a:ext cx="9847072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 eaLnBrk="1" latinLnBrk="0" hangingPunct="1">
              <a:buFontTx/>
              <a:buNone/>
              <a:defRPr kumimoji="0" lang="it-IT" sz="1100"/>
            </a:lvl1pPr>
            <a:extLst/>
          </a:lstStyle>
          <a:p>
            <a:pPr lvl="0"/>
            <a:r>
              <a:rPr kumimoji="0" lang="it-IT"/>
              <a:t>Fare clic per inserire una voce dell'agenda</a:t>
            </a:r>
          </a:p>
        </p:txBody>
      </p:sp>
      <p:sp>
        <p:nvSpPr>
          <p:cNvPr id="55" name="Rectangle 37"/>
          <p:cNvSpPr>
            <a:spLocks noGrp="1"/>
          </p:cNvSpPr>
          <p:nvPr>
            <p:ph type="body" sz="quarter" idx="29" hasCustomPrompt="1"/>
          </p:nvPr>
        </p:nvSpPr>
        <p:spPr>
          <a:xfrm>
            <a:off x="414528" y="4038600"/>
            <a:ext cx="9847072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 eaLnBrk="1" latinLnBrk="0" hangingPunct="1">
              <a:buFontTx/>
              <a:buNone/>
              <a:defRPr kumimoji="0" lang="it-IT" sz="1100" baseline="0"/>
            </a:lvl1pPr>
            <a:extLst/>
          </a:lstStyle>
          <a:p>
            <a:pPr lvl="0"/>
            <a:r>
              <a:rPr kumimoji="0" lang="it-IT"/>
              <a:t>Fare clic per inserire una voce dell'agenda</a:t>
            </a:r>
          </a:p>
        </p:txBody>
      </p:sp>
      <p:sp>
        <p:nvSpPr>
          <p:cNvPr id="57" name="Rectangle 37"/>
          <p:cNvSpPr>
            <a:spLocks noGrp="1"/>
          </p:cNvSpPr>
          <p:nvPr>
            <p:ph type="body" sz="quarter" idx="31" hasCustomPrompt="1"/>
          </p:nvPr>
        </p:nvSpPr>
        <p:spPr>
          <a:xfrm>
            <a:off x="414528" y="4495800"/>
            <a:ext cx="9847072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 eaLnBrk="1" latinLnBrk="0" hangingPunct="1">
              <a:buFontTx/>
              <a:buNone/>
              <a:defRPr kumimoji="0" lang="it-IT" sz="1100"/>
            </a:lvl1pPr>
            <a:extLst/>
          </a:lstStyle>
          <a:p>
            <a:pPr lvl="0"/>
            <a:r>
              <a:rPr kumimoji="0" lang="it-IT"/>
              <a:t>Fare clic per inserire una voce dell'agenda</a:t>
            </a:r>
          </a:p>
        </p:txBody>
      </p:sp>
      <p:sp>
        <p:nvSpPr>
          <p:cNvPr id="26" name="Rectangle 37"/>
          <p:cNvSpPr>
            <a:spLocks noGrp="1"/>
          </p:cNvSpPr>
          <p:nvPr>
            <p:ph type="body" sz="quarter" idx="33" hasCustomPrompt="1"/>
          </p:nvPr>
        </p:nvSpPr>
        <p:spPr>
          <a:xfrm>
            <a:off x="414528" y="4953000"/>
            <a:ext cx="9847072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 eaLnBrk="1" latinLnBrk="0" hangingPunct="1">
              <a:buFontTx/>
              <a:buNone/>
              <a:defRPr kumimoji="0" lang="it-IT" sz="1100"/>
            </a:lvl1pPr>
            <a:extLst/>
          </a:lstStyle>
          <a:p>
            <a:pPr lvl="0"/>
            <a:r>
              <a:rPr kumimoji="0" lang="it-IT"/>
              <a:t>Fare clic per inserire una voce dell'agenda</a:t>
            </a:r>
          </a:p>
        </p:txBody>
      </p:sp>
      <p:sp>
        <p:nvSpPr>
          <p:cNvPr id="28" name="Rectangle 37"/>
          <p:cNvSpPr>
            <a:spLocks noGrp="1"/>
          </p:cNvSpPr>
          <p:nvPr>
            <p:ph type="body" sz="quarter" idx="35" hasCustomPrompt="1"/>
          </p:nvPr>
        </p:nvSpPr>
        <p:spPr>
          <a:xfrm>
            <a:off x="414528" y="5410200"/>
            <a:ext cx="9847072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 eaLnBrk="1" latinLnBrk="0" hangingPunct="1">
              <a:buFontTx/>
              <a:buNone/>
              <a:defRPr kumimoji="0" lang="it-IT" sz="1100"/>
            </a:lvl1pPr>
            <a:extLst/>
          </a:lstStyle>
          <a:p>
            <a:pPr lvl="0"/>
            <a:r>
              <a:rPr kumimoji="0" lang="it-IT"/>
              <a:t>Fare clic per inserire una voce dell'agenda</a:t>
            </a:r>
          </a:p>
        </p:txBody>
      </p:sp>
      <p:sp>
        <p:nvSpPr>
          <p:cNvPr id="98" name="Rectangle 37"/>
          <p:cNvSpPr>
            <a:spLocks noGrp="1"/>
          </p:cNvSpPr>
          <p:nvPr>
            <p:ph type="body" sz="quarter" idx="14" hasCustomPrompt="1"/>
          </p:nvPr>
        </p:nvSpPr>
        <p:spPr>
          <a:xfrm>
            <a:off x="10261600" y="381000"/>
            <a:ext cx="9144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it-IT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N. pagina</a:t>
            </a:r>
          </a:p>
        </p:txBody>
      </p:sp>
      <p:sp>
        <p:nvSpPr>
          <p:cNvPr id="44" name="Rectangle 37"/>
          <p:cNvSpPr>
            <a:spLocks noGrp="1"/>
          </p:cNvSpPr>
          <p:nvPr>
            <p:ph type="body" sz="quarter" idx="16" hasCustomPrompt="1"/>
          </p:nvPr>
        </p:nvSpPr>
        <p:spPr>
          <a:xfrm>
            <a:off x="10261600" y="838200"/>
            <a:ext cx="9144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it-IT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N. pagina</a:t>
            </a:r>
          </a:p>
        </p:txBody>
      </p:sp>
      <p:sp>
        <p:nvSpPr>
          <p:cNvPr id="42" name="Rectangle 37"/>
          <p:cNvSpPr>
            <a:spLocks noGrp="1"/>
          </p:cNvSpPr>
          <p:nvPr>
            <p:ph type="body" sz="quarter" idx="18" hasCustomPrompt="1"/>
          </p:nvPr>
        </p:nvSpPr>
        <p:spPr>
          <a:xfrm>
            <a:off x="10261600" y="1295400"/>
            <a:ext cx="9144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it-IT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N. pagina</a:t>
            </a:r>
          </a:p>
        </p:txBody>
      </p:sp>
      <p:sp>
        <p:nvSpPr>
          <p:cNvPr id="46" name="Rectangle 37"/>
          <p:cNvSpPr>
            <a:spLocks noGrp="1"/>
          </p:cNvSpPr>
          <p:nvPr>
            <p:ph type="body" sz="quarter" idx="20" hasCustomPrompt="1"/>
          </p:nvPr>
        </p:nvSpPr>
        <p:spPr>
          <a:xfrm>
            <a:off x="10261600" y="1752600"/>
            <a:ext cx="9144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it-IT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N. pagina</a:t>
            </a:r>
          </a:p>
        </p:txBody>
      </p:sp>
      <p:sp>
        <p:nvSpPr>
          <p:cNvPr id="48" name="Rectangle 37"/>
          <p:cNvSpPr>
            <a:spLocks noGrp="1"/>
          </p:cNvSpPr>
          <p:nvPr>
            <p:ph type="body" sz="quarter" idx="22" hasCustomPrompt="1"/>
          </p:nvPr>
        </p:nvSpPr>
        <p:spPr>
          <a:xfrm>
            <a:off x="10261600" y="2209800"/>
            <a:ext cx="9144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it-IT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N. pagina</a:t>
            </a:r>
          </a:p>
        </p:txBody>
      </p:sp>
      <p:sp>
        <p:nvSpPr>
          <p:cNvPr id="50" name="Rectangle 37"/>
          <p:cNvSpPr>
            <a:spLocks noGrp="1"/>
          </p:cNvSpPr>
          <p:nvPr>
            <p:ph type="body" sz="quarter" idx="24" hasCustomPrompt="1"/>
          </p:nvPr>
        </p:nvSpPr>
        <p:spPr>
          <a:xfrm>
            <a:off x="10261600" y="2667000"/>
            <a:ext cx="9144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it-IT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N. pagina</a:t>
            </a:r>
          </a:p>
        </p:txBody>
      </p:sp>
      <p:sp>
        <p:nvSpPr>
          <p:cNvPr id="52" name="Rectangle 37"/>
          <p:cNvSpPr>
            <a:spLocks noGrp="1"/>
          </p:cNvSpPr>
          <p:nvPr>
            <p:ph type="body" sz="quarter" idx="26" hasCustomPrompt="1"/>
          </p:nvPr>
        </p:nvSpPr>
        <p:spPr>
          <a:xfrm>
            <a:off x="10261600" y="3124200"/>
            <a:ext cx="9144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it-IT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N. pagina</a:t>
            </a:r>
          </a:p>
        </p:txBody>
      </p:sp>
      <p:sp>
        <p:nvSpPr>
          <p:cNvPr id="54" name="Rectangle 37"/>
          <p:cNvSpPr>
            <a:spLocks noGrp="1"/>
          </p:cNvSpPr>
          <p:nvPr>
            <p:ph type="body" sz="quarter" idx="28" hasCustomPrompt="1"/>
          </p:nvPr>
        </p:nvSpPr>
        <p:spPr>
          <a:xfrm>
            <a:off x="10261600" y="3581400"/>
            <a:ext cx="9144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it-IT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N. pagina</a:t>
            </a:r>
          </a:p>
        </p:txBody>
      </p:sp>
      <p:sp>
        <p:nvSpPr>
          <p:cNvPr id="56" name="Rectangle 37"/>
          <p:cNvSpPr>
            <a:spLocks noGrp="1"/>
          </p:cNvSpPr>
          <p:nvPr>
            <p:ph type="body" sz="quarter" idx="30" hasCustomPrompt="1"/>
          </p:nvPr>
        </p:nvSpPr>
        <p:spPr>
          <a:xfrm>
            <a:off x="10261600" y="4038600"/>
            <a:ext cx="9144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it-IT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N. pagina</a:t>
            </a:r>
          </a:p>
        </p:txBody>
      </p:sp>
      <p:sp>
        <p:nvSpPr>
          <p:cNvPr id="58" name="Rectangle 37"/>
          <p:cNvSpPr>
            <a:spLocks noGrp="1"/>
          </p:cNvSpPr>
          <p:nvPr>
            <p:ph type="body" sz="quarter" idx="32" hasCustomPrompt="1"/>
          </p:nvPr>
        </p:nvSpPr>
        <p:spPr>
          <a:xfrm>
            <a:off x="10261600" y="4495800"/>
            <a:ext cx="9144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it-IT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N. pagina</a:t>
            </a:r>
          </a:p>
        </p:txBody>
      </p:sp>
      <p:sp>
        <p:nvSpPr>
          <p:cNvPr id="27" name="Rectangle 37"/>
          <p:cNvSpPr>
            <a:spLocks noGrp="1"/>
          </p:cNvSpPr>
          <p:nvPr>
            <p:ph type="body" sz="quarter" idx="34" hasCustomPrompt="1"/>
          </p:nvPr>
        </p:nvSpPr>
        <p:spPr>
          <a:xfrm>
            <a:off x="10261600" y="4953000"/>
            <a:ext cx="9144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it-IT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N. pagina</a:t>
            </a:r>
          </a:p>
        </p:txBody>
      </p:sp>
      <p:sp>
        <p:nvSpPr>
          <p:cNvPr id="29" name="Rectangle 37"/>
          <p:cNvSpPr>
            <a:spLocks noGrp="1"/>
          </p:cNvSpPr>
          <p:nvPr>
            <p:ph type="body" sz="quarter" idx="36" hasCustomPrompt="1"/>
          </p:nvPr>
        </p:nvSpPr>
        <p:spPr>
          <a:xfrm>
            <a:off x="10261600" y="5410200"/>
            <a:ext cx="9144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it-IT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N. pagina</a:t>
            </a:r>
          </a:p>
        </p:txBody>
      </p:sp>
      <p:sp>
        <p:nvSpPr>
          <p:cNvPr id="30" name="Rectangle 37"/>
          <p:cNvSpPr>
            <a:spLocks noGrp="1"/>
          </p:cNvSpPr>
          <p:nvPr>
            <p:ph type="body" sz="quarter" idx="37" hasCustomPrompt="1"/>
          </p:nvPr>
        </p:nvSpPr>
        <p:spPr>
          <a:xfrm>
            <a:off x="414528" y="5867400"/>
            <a:ext cx="9847072" cy="228600"/>
          </a:xfrm>
          <a:solidFill>
            <a:schemeClr val="tx2">
              <a:tint val="40000"/>
            </a:schemeClr>
          </a:solidFill>
        </p:spPr>
        <p:txBody>
          <a:bodyPr anchor="ctr">
            <a:noAutofit/>
          </a:bodyPr>
          <a:lstStyle>
            <a:lvl1pPr eaLnBrk="1" latinLnBrk="0" hangingPunct="1">
              <a:buFontTx/>
              <a:buNone/>
              <a:defRPr kumimoji="0" lang="it-IT" sz="1100"/>
            </a:lvl1pPr>
            <a:extLst/>
          </a:lstStyle>
          <a:p>
            <a:pPr lvl="0"/>
            <a:r>
              <a:rPr kumimoji="0" lang="it-IT"/>
              <a:t>Fare clic per inserire una voce dell'agenda</a:t>
            </a:r>
          </a:p>
        </p:txBody>
      </p:sp>
      <p:sp>
        <p:nvSpPr>
          <p:cNvPr id="31" name="Rectangle 37"/>
          <p:cNvSpPr>
            <a:spLocks noGrp="1"/>
          </p:cNvSpPr>
          <p:nvPr>
            <p:ph type="body" sz="quarter" idx="38" hasCustomPrompt="1"/>
          </p:nvPr>
        </p:nvSpPr>
        <p:spPr>
          <a:xfrm>
            <a:off x="10261600" y="5867400"/>
            <a:ext cx="9144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 eaLnBrk="1" latinLnBrk="0" hangingPunct="1">
              <a:buFontTx/>
              <a:buNone/>
              <a:defRPr kumimoji="0" lang="it-IT"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N. pagina</a:t>
            </a:r>
          </a:p>
        </p:txBody>
      </p:sp>
      <p:sp>
        <p:nvSpPr>
          <p:cNvPr id="32" name="Rectangle 32"/>
          <p:cNvSpPr>
            <a:spLocks noGrp="1"/>
          </p:cNvSpPr>
          <p:nvPr>
            <p:ph type="dt" sz="half" idx="39"/>
          </p:nvPr>
        </p:nvSpPr>
        <p:spPr/>
        <p:txBody>
          <a:bodyPr/>
          <a:lstStyle>
            <a:lvl1pPr eaLnBrk="1" latinLnBrk="0" hangingPunct="1">
              <a:defRPr kumimoji="0" lang="it-IT" sz="1100"/>
            </a:lvl1pPr>
            <a:extLst/>
          </a:lstStyle>
          <a:p>
            <a:pPr algn="r"/>
            <a:fld id="{F17F374F-8F2E-42FC-B8C0-8EDFCA32CD96}" type="datetime1">
              <a:rPr lang="it-IT">
                <a:solidFill>
                  <a:prstClr val="black">
                    <a:tint val="65000"/>
                  </a:prstClr>
                </a:solidFill>
              </a:rPr>
              <a:pPr algn="r"/>
              <a:t>08/05/2024</a:t>
            </a:fld>
            <a:endParaRPr>
              <a:solidFill>
                <a:prstClr val="black">
                  <a:tint val="65000"/>
                </a:prstClr>
              </a:solidFill>
            </a:endParaRPr>
          </a:p>
        </p:txBody>
      </p:sp>
      <p:sp>
        <p:nvSpPr>
          <p:cNvPr id="33" name="Rectangle 33"/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256D3EEF-DE4E-429D-8EC4-DDC531AFF587}" type="slidenum">
              <a:rPr>
                <a:solidFill>
                  <a:prstClr val="black"/>
                </a:solidFill>
              </a:rPr>
              <a:pPr/>
              <a:t>‹N›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34" name="Rectangle 34"/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8946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038600"/>
            <a:ext cx="12192000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it-IT" sz="180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304800" y="4114800"/>
            <a:ext cx="9652000" cy="533400"/>
          </a:xfrm>
          <a:noFill/>
        </p:spPr>
        <p:txBody>
          <a:bodyPr vert="horz"/>
          <a:lstStyle>
            <a:lvl1pPr algn="l" eaLnBrk="1" latinLnBrk="0" hangingPunct="1">
              <a:defRPr kumimoji="0" lang="it-IT" sz="2000" b="0" cap="all" spc="150" baseline="0">
                <a:solidFill>
                  <a:schemeClr val="bg1"/>
                </a:solidFill>
              </a:defRPr>
            </a:lvl1pPr>
            <a:extLst/>
          </a:lstStyle>
          <a:p>
            <a:r>
              <a:rPr kumimoji="0" lang="it-IT"/>
              <a:t>Fare clic per modificare lo stile del titolo</a:t>
            </a:r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>
          <a:xfrm>
            <a:off x="304800" y="6477000"/>
            <a:ext cx="2133600" cy="304800"/>
          </a:xfrm>
        </p:spPr>
        <p:txBody>
          <a:bodyPr anchor="ctr"/>
          <a:lstStyle>
            <a:lvl1pPr algn="l" eaLnBrk="1" latinLnBrk="0" hangingPunct="1">
              <a:defRPr kumimoji="0" lang="it-IT">
                <a:solidFill>
                  <a:srgbClr val="A0A0A0"/>
                </a:solidFill>
              </a:defRPr>
            </a:lvl1pPr>
            <a:extLst/>
          </a:lstStyle>
          <a:p>
            <a:fld id="{5A8D346D-A53F-433C-9D37-45A337EA482C}" type="datetime1">
              <a:rPr lang="it-IT"/>
              <a:pPr/>
              <a:t>08/05/2024</a:t>
            </a:fld>
            <a:endParaRPr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 eaLnBrk="1" latinLnBrk="0" hangingPunct="1">
              <a:defRPr kumimoji="0" lang="it-IT">
                <a:solidFill>
                  <a:schemeClr val="bg1"/>
                </a:solidFill>
              </a:defRPr>
            </a:lvl1pPr>
            <a:extLst/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36000" y="6477000"/>
            <a:ext cx="1361440" cy="304800"/>
          </a:xfrm>
        </p:spPr>
        <p:txBody>
          <a:bodyPr anchor="ctr"/>
          <a:lstStyle/>
          <a:p>
            <a:fld id="{256D3EEF-DE4E-429D-8EC4-DDC531AFF587}" type="slidenum">
              <a:rPr>
                <a:solidFill>
                  <a:prstClr val="black"/>
                </a:solidFill>
              </a:rPr>
              <a:pPr/>
              <a:t>‹N›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464588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it-IT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804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intes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it-IT"/>
              <a:t>Fare clic per modificare lo stile del titolo</a:t>
            </a:r>
            <a:endParaRPr/>
          </a:p>
        </p:txBody>
      </p:sp>
      <p:sp>
        <p:nvSpPr>
          <p:cNvPr id="19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406400" y="381000"/>
            <a:ext cx="107696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it-IT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Fare clic per inserire l'intestazione</a:t>
            </a:r>
          </a:p>
        </p:txBody>
      </p:sp>
      <p:sp>
        <p:nvSpPr>
          <p:cNvPr id="7" name="Rectangle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F7F1F872-C5DE-403B-85F0-1024E6CA1886}" type="datetime1">
              <a:rPr lang="it-IT">
                <a:solidFill>
                  <a:prstClr val="black">
                    <a:tint val="65000"/>
                  </a:prstClr>
                </a:solidFill>
              </a:rPr>
              <a:pPr algn="r"/>
              <a:t>08/05/2024</a:t>
            </a:fld>
            <a:endParaRPr>
              <a:solidFill>
                <a:prstClr val="black">
                  <a:tint val="65000"/>
                </a:prstClr>
              </a:solidFill>
            </a:endParaRPr>
          </a:p>
        </p:txBody>
      </p:sp>
      <p:sp>
        <p:nvSpPr>
          <p:cNvPr id="8" name="Rectangle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56D3EEF-DE4E-429D-8EC4-DDC531AFF587}" type="slidenum">
              <a:rPr>
                <a:solidFill>
                  <a:prstClr val="black"/>
                </a:solidFill>
              </a:rPr>
              <a:pPr/>
              <a:t>‹N›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9" name="Rectangle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6735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it-IT"/>
              <a:t>Fare clic per modificare lo stile del titolo</a:t>
            </a:r>
            <a:endParaRPr/>
          </a:p>
        </p:txBody>
      </p:sp>
      <p:sp>
        <p:nvSpPr>
          <p:cNvPr id="6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73B9D0E9-7F95-4423-9114-95494EF8154E}" type="datetime1">
              <a:rPr lang="it-IT">
                <a:solidFill>
                  <a:prstClr val="black">
                    <a:tint val="65000"/>
                  </a:prstClr>
                </a:solidFill>
              </a:rPr>
              <a:pPr algn="r"/>
              <a:t>08/05/2024</a:t>
            </a:fld>
            <a:endParaRPr>
              <a:solidFill>
                <a:prstClr val="black">
                  <a:tint val="65000"/>
                </a:prstClr>
              </a:solidFill>
            </a:endParaRPr>
          </a:p>
        </p:txBody>
      </p:sp>
      <p:sp>
        <p:nvSpPr>
          <p:cNvPr id="8" name="Rectangl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6D3EEF-DE4E-429D-8EC4-DDC531AFF587}" type="slidenum">
              <a:rPr>
                <a:solidFill>
                  <a:prstClr val="black"/>
                </a:solidFill>
              </a:rPr>
              <a:pPr/>
              <a:t>‹N›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9" name="Rectangle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6815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ele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it-IT"/>
              <a:t>Fare clic per modificare lo stile del titolo</a:t>
            </a:r>
            <a:endParaRPr/>
          </a:p>
        </p:txBody>
      </p:sp>
      <p:sp>
        <p:nvSpPr>
          <p:cNvPr id="8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406400" y="381000"/>
            <a:ext cx="107696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it-IT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Fare clic per inserire l'intestazione</a:t>
            </a:r>
          </a:p>
        </p:txBody>
      </p:sp>
      <p:sp>
        <p:nvSpPr>
          <p:cNvPr id="11" name="Rectangle 11"/>
          <p:cNvSpPr>
            <a:spLocks noGrp="1"/>
          </p:cNvSpPr>
          <p:nvPr>
            <p:ph sz="quarter" idx="15"/>
          </p:nvPr>
        </p:nvSpPr>
        <p:spPr>
          <a:xfrm>
            <a:off x="406400" y="609600"/>
            <a:ext cx="10769600" cy="56388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/>
          </a:p>
        </p:txBody>
      </p:sp>
      <p:sp>
        <p:nvSpPr>
          <p:cNvPr id="9" name="Rectangle 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r"/>
            <a:fld id="{828FD173-2CB3-4214-8741-970D8D476901}" type="datetime1">
              <a:rPr lang="it-IT">
                <a:solidFill>
                  <a:prstClr val="black">
                    <a:tint val="65000"/>
                  </a:prstClr>
                </a:solidFill>
              </a:rPr>
              <a:pPr algn="r"/>
              <a:t>08/05/2024</a:t>
            </a:fld>
            <a:endParaRPr>
              <a:solidFill>
                <a:prstClr val="black">
                  <a:tint val="65000"/>
                </a:prstClr>
              </a:solidFill>
            </a:endParaRPr>
          </a:p>
        </p:txBody>
      </p:sp>
      <p:sp>
        <p:nvSpPr>
          <p:cNvPr id="10" name="Rectangle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56D3EEF-DE4E-429D-8EC4-DDC531AFF587}" type="slidenum">
              <a:rPr>
                <a:solidFill>
                  <a:prstClr val="black"/>
                </a:solidFill>
              </a:rPr>
              <a:pPr/>
              <a:t>‹N›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12" name="Rectangle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8522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eleme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it-IT"/>
              <a:t>Fare clic per modificare lo stile del titolo</a:t>
            </a:r>
            <a:endParaRPr/>
          </a:p>
        </p:txBody>
      </p:sp>
      <p:sp>
        <p:nvSpPr>
          <p:cNvPr id="31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406400" y="381000"/>
            <a:ext cx="5287264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it-IT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Fare clic per inserire l'intestazione</a:t>
            </a:r>
          </a:p>
        </p:txBody>
      </p:sp>
      <p:sp>
        <p:nvSpPr>
          <p:cNvPr id="9" name="Rectangle 11"/>
          <p:cNvSpPr>
            <a:spLocks noGrp="1"/>
          </p:cNvSpPr>
          <p:nvPr>
            <p:ph sz="quarter" idx="15"/>
          </p:nvPr>
        </p:nvSpPr>
        <p:spPr>
          <a:xfrm>
            <a:off x="406400" y="609600"/>
            <a:ext cx="5283200" cy="56388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/>
          </a:p>
        </p:txBody>
      </p:sp>
      <p:sp>
        <p:nvSpPr>
          <p:cNvPr id="14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5888736" y="381000"/>
            <a:ext cx="5287264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it-IT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Fare clic per inserire l'intestazione</a:t>
            </a:r>
          </a:p>
        </p:txBody>
      </p:sp>
      <p:sp>
        <p:nvSpPr>
          <p:cNvPr id="15" name="Rectangle 11"/>
          <p:cNvSpPr>
            <a:spLocks noGrp="1"/>
          </p:cNvSpPr>
          <p:nvPr>
            <p:ph sz="quarter" idx="17"/>
          </p:nvPr>
        </p:nvSpPr>
        <p:spPr>
          <a:xfrm>
            <a:off x="5888736" y="609600"/>
            <a:ext cx="5283200" cy="56388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/>
          </a:p>
        </p:txBody>
      </p:sp>
      <p:sp>
        <p:nvSpPr>
          <p:cNvPr id="13" name="Rectangle 1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 algn="r"/>
            <a:fld id="{A1704A40-8D3B-4404-9986-2B5D36474D63}" type="datetime1">
              <a:rPr lang="it-IT">
                <a:solidFill>
                  <a:prstClr val="black">
                    <a:tint val="65000"/>
                  </a:prstClr>
                </a:solidFill>
              </a:rPr>
              <a:pPr algn="r"/>
              <a:t>08/05/2024</a:t>
            </a:fld>
            <a:endParaRPr>
              <a:solidFill>
                <a:prstClr val="black">
                  <a:tint val="65000"/>
                </a:prstClr>
              </a:solidFill>
            </a:endParaRPr>
          </a:p>
        </p:txBody>
      </p:sp>
      <p:sp>
        <p:nvSpPr>
          <p:cNvPr id="16" name="Rectangle 1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56D3EEF-DE4E-429D-8EC4-DDC531AFF587}" type="slidenum">
              <a:rPr>
                <a:solidFill>
                  <a:prstClr val="black"/>
                </a:solidFill>
              </a:rPr>
              <a:pPr/>
              <a:t>‹N›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17" name="Rectangle 17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5818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elementi: 2 a sinistra, 1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it-IT"/>
              <a:t>Fare clic per modificare lo stile del titolo</a:t>
            </a:r>
            <a:endParaRPr/>
          </a:p>
        </p:txBody>
      </p:sp>
      <p:sp>
        <p:nvSpPr>
          <p:cNvPr id="9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406400" y="381000"/>
            <a:ext cx="5283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it-IT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Fare clic per inserire l'intestazione</a:t>
            </a:r>
          </a:p>
        </p:txBody>
      </p:sp>
      <p:sp>
        <p:nvSpPr>
          <p:cNvPr id="18" name="Rectangle 11"/>
          <p:cNvSpPr>
            <a:spLocks noGrp="1"/>
          </p:cNvSpPr>
          <p:nvPr>
            <p:ph sz="quarter" idx="15"/>
          </p:nvPr>
        </p:nvSpPr>
        <p:spPr>
          <a:xfrm>
            <a:off x="406400" y="609600"/>
            <a:ext cx="5283200" cy="2706624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/>
          </a:p>
        </p:txBody>
      </p:sp>
      <p:sp>
        <p:nvSpPr>
          <p:cNvPr id="15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402336" y="3319272"/>
            <a:ext cx="5287264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it-IT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Fare clic per inserire l'intestazione</a:t>
            </a:r>
          </a:p>
        </p:txBody>
      </p:sp>
      <p:sp>
        <p:nvSpPr>
          <p:cNvPr id="17" name="Rectangle 11"/>
          <p:cNvSpPr>
            <a:spLocks noGrp="1"/>
          </p:cNvSpPr>
          <p:nvPr>
            <p:ph sz="quarter" idx="17"/>
          </p:nvPr>
        </p:nvSpPr>
        <p:spPr>
          <a:xfrm>
            <a:off x="402336" y="3547872"/>
            <a:ext cx="5287264" cy="2706624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/>
          </a:p>
        </p:txBody>
      </p:sp>
      <p:sp>
        <p:nvSpPr>
          <p:cNvPr id="20" name="Rectangle 8"/>
          <p:cNvSpPr>
            <a:spLocks noGrp="1"/>
          </p:cNvSpPr>
          <p:nvPr>
            <p:ph type="body" sz="quarter" idx="18" hasCustomPrompt="1"/>
          </p:nvPr>
        </p:nvSpPr>
        <p:spPr>
          <a:xfrm>
            <a:off x="5888736" y="381000"/>
            <a:ext cx="5287264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it-IT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Fare clic per inserire l'intestazione</a:t>
            </a:r>
          </a:p>
        </p:txBody>
      </p:sp>
      <p:sp>
        <p:nvSpPr>
          <p:cNvPr id="21" name="Rectangle 11"/>
          <p:cNvSpPr>
            <a:spLocks noGrp="1"/>
          </p:cNvSpPr>
          <p:nvPr>
            <p:ph sz="quarter" idx="19"/>
          </p:nvPr>
        </p:nvSpPr>
        <p:spPr>
          <a:xfrm>
            <a:off x="5888736" y="609600"/>
            <a:ext cx="5283200" cy="56388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/>
          </a:p>
        </p:txBody>
      </p:sp>
      <p:sp>
        <p:nvSpPr>
          <p:cNvPr id="13" name="Rectangle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fld id="{DE3B91AD-F2C9-43CB-A84C-1D5C130F2509}" type="datetime1">
              <a:rPr lang="it-IT">
                <a:solidFill>
                  <a:prstClr val="black">
                    <a:tint val="65000"/>
                  </a:prstClr>
                </a:solidFill>
              </a:rPr>
              <a:pPr algn="r"/>
              <a:t>08/05/2024</a:t>
            </a:fld>
            <a:endParaRPr>
              <a:solidFill>
                <a:prstClr val="black">
                  <a:tint val="65000"/>
                </a:prstClr>
              </a:solidFill>
            </a:endParaRPr>
          </a:p>
        </p:txBody>
      </p:sp>
      <p:sp>
        <p:nvSpPr>
          <p:cNvPr id="19" name="Rectangle 1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56D3EEF-DE4E-429D-8EC4-DDC531AFF587}" type="slidenum">
              <a:rPr>
                <a:solidFill>
                  <a:prstClr val="black"/>
                </a:solidFill>
              </a:rPr>
              <a:pPr/>
              <a:t>‹N›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22" name="Rectangle 2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4550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elementi: 1 a sinistra, 2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it-IT"/>
              <a:t>Fare clic per modificare lo stile del titolo</a:t>
            </a:r>
            <a:endParaRPr/>
          </a:p>
        </p:txBody>
      </p:sp>
      <p:sp>
        <p:nvSpPr>
          <p:cNvPr id="13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406400" y="381000"/>
            <a:ext cx="5287264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it-IT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Fare clic per inserire l'intestazione</a:t>
            </a:r>
          </a:p>
        </p:txBody>
      </p:sp>
      <p:sp>
        <p:nvSpPr>
          <p:cNvPr id="14" name="Rectangle 11"/>
          <p:cNvSpPr>
            <a:spLocks noGrp="1"/>
          </p:cNvSpPr>
          <p:nvPr>
            <p:ph sz="quarter" idx="15"/>
          </p:nvPr>
        </p:nvSpPr>
        <p:spPr>
          <a:xfrm>
            <a:off x="406400" y="609600"/>
            <a:ext cx="5283200" cy="56388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/>
          </a:p>
        </p:txBody>
      </p:sp>
      <p:sp>
        <p:nvSpPr>
          <p:cNvPr id="16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2800" y="381000"/>
            <a:ext cx="5283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it-IT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Fare clic per inserire l'intestazione</a:t>
            </a:r>
          </a:p>
        </p:txBody>
      </p:sp>
      <p:sp>
        <p:nvSpPr>
          <p:cNvPr id="17" name="Rectangle 11"/>
          <p:cNvSpPr>
            <a:spLocks noGrp="1"/>
          </p:cNvSpPr>
          <p:nvPr>
            <p:ph sz="quarter" idx="17"/>
          </p:nvPr>
        </p:nvSpPr>
        <p:spPr>
          <a:xfrm>
            <a:off x="5892800" y="609600"/>
            <a:ext cx="5283200" cy="2706624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/>
          </a:p>
        </p:txBody>
      </p:sp>
      <p:sp>
        <p:nvSpPr>
          <p:cNvPr id="19" name="Rectangle 8"/>
          <p:cNvSpPr>
            <a:spLocks noGrp="1"/>
          </p:cNvSpPr>
          <p:nvPr>
            <p:ph type="body" sz="quarter" idx="18" hasCustomPrompt="1"/>
          </p:nvPr>
        </p:nvSpPr>
        <p:spPr>
          <a:xfrm>
            <a:off x="5888736" y="3319272"/>
            <a:ext cx="5287264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it-IT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it-IT"/>
              <a:t>Fare clic per inserire l'intestazione</a:t>
            </a:r>
          </a:p>
        </p:txBody>
      </p:sp>
      <p:sp>
        <p:nvSpPr>
          <p:cNvPr id="20" name="Rectangle 11"/>
          <p:cNvSpPr>
            <a:spLocks noGrp="1"/>
          </p:cNvSpPr>
          <p:nvPr>
            <p:ph sz="quarter" idx="19"/>
          </p:nvPr>
        </p:nvSpPr>
        <p:spPr>
          <a:xfrm>
            <a:off x="5888736" y="3547872"/>
            <a:ext cx="5287264" cy="2706624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/>
          </a:p>
        </p:txBody>
      </p:sp>
      <p:sp>
        <p:nvSpPr>
          <p:cNvPr id="21" name="Rectangle 2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fld id="{27D93220-918A-400D-B3FA-D8B22567DEBB}" type="datetime1">
              <a:rPr lang="it-IT">
                <a:solidFill>
                  <a:prstClr val="black">
                    <a:tint val="65000"/>
                  </a:prstClr>
                </a:solidFill>
              </a:rPr>
              <a:pPr algn="r"/>
              <a:t>08/05/2024</a:t>
            </a:fld>
            <a:endParaRPr>
              <a:solidFill>
                <a:prstClr val="black">
                  <a:tint val="65000"/>
                </a:prstClr>
              </a:solidFill>
            </a:endParaRPr>
          </a:p>
        </p:txBody>
      </p:sp>
      <p:sp>
        <p:nvSpPr>
          <p:cNvPr id="22" name="Rectangle 2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56D3EEF-DE4E-429D-8EC4-DDC531AFF587}" type="slidenum">
              <a:rPr>
                <a:solidFill>
                  <a:prstClr val="black"/>
                </a:solidFill>
              </a:rPr>
              <a:pPr/>
              <a:t>‹N›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23" name="Rectangle 23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3622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3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/>
          <p:cNvSpPr/>
          <p:nvPr/>
        </p:nvSpPr>
        <p:spPr>
          <a:xfrm>
            <a:off x="11480800" y="0"/>
            <a:ext cx="711200" cy="6858000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it-IT" sz="1800">
              <a:solidFill>
                <a:prstClr val="black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11480800" y="381000"/>
            <a:ext cx="711200" cy="5867400"/>
          </a:xfrm>
          <a:prstGeom prst="rect">
            <a:avLst/>
          </a:prstGeom>
        </p:spPr>
        <p:txBody>
          <a:bodyPr vert="vert" anchor="ctr">
            <a:normAutofit/>
          </a:bodyPr>
          <a:lstStyle/>
          <a:p>
            <a:pPr eaLnBrk="1" latinLnBrk="0" hangingPunct="1"/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406400" y="381000"/>
            <a:ext cx="10769600" cy="5867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</p:nvPr>
        </p:nvSpPr>
        <p:spPr>
          <a:xfrm>
            <a:off x="9347200" y="76200"/>
            <a:ext cx="1828800" cy="228600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lang="it-IT" sz="1000">
                <a:solidFill>
                  <a:schemeClr val="tx1">
                    <a:tint val="65000"/>
                  </a:schemeClr>
                </a:solidFill>
              </a:defRPr>
            </a:lvl1pPr>
            <a:extLst/>
          </a:lstStyle>
          <a:p>
            <a:pPr algn="r"/>
            <a:fld id="{CCD717AA-EA39-47F3-8A0A-15B3575EDB53}" type="datetime1">
              <a:rPr lang="it-IT">
                <a:solidFill>
                  <a:prstClr val="black">
                    <a:tint val="65000"/>
                  </a:prstClr>
                </a:solidFill>
              </a:rPr>
              <a:pPr algn="r"/>
              <a:t>08/05/2024</a:t>
            </a:fld>
            <a:endParaRPr>
              <a:solidFill>
                <a:prstClr val="black">
                  <a:tint val="65000"/>
                </a:prstClr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</p:nvPr>
        </p:nvSpPr>
        <p:spPr>
          <a:xfrm>
            <a:off x="8672576" y="6473952"/>
            <a:ext cx="1320800" cy="304800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lang="it-IT" sz="1000"/>
            </a:lvl1pPr>
            <a:extLst/>
          </a:lstStyle>
          <a:p>
            <a:fld id="{256D3EEF-DE4E-429D-8EC4-DDC531AFF587}" type="slidenum">
              <a:rPr>
                <a:solidFill>
                  <a:prstClr val="black"/>
                </a:solidFill>
              </a:rPr>
              <a:pPr/>
              <a:t>‹N›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01600" cy="6858000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it-IT" sz="1800">
              <a:solidFill>
                <a:prstClr val="black"/>
              </a:solidFill>
            </a:endParaRPr>
          </a:p>
        </p:txBody>
      </p:sp>
      <p:sp>
        <p:nvSpPr>
          <p:cNvPr id="12" name="Rectangle 12"/>
          <p:cNvSpPr>
            <a:spLocks noGrp="1"/>
          </p:cNvSpPr>
          <p:nvPr>
            <p:ph type="ftr" sz="quarter" idx="3"/>
          </p:nvPr>
        </p:nvSpPr>
        <p:spPr>
          <a:xfrm>
            <a:off x="3606800" y="6477000"/>
            <a:ext cx="4978400" cy="304800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lang="it-IT" sz="1000">
                <a:solidFill>
                  <a:sysClr val="windowText" lastClr="000000"/>
                </a:solidFill>
              </a:defRPr>
            </a:lvl1pPr>
            <a:extLst/>
          </a:lstStyle>
          <a:p>
            <a:endParaRPr/>
          </a:p>
        </p:txBody>
      </p:sp>
      <p:pic>
        <p:nvPicPr>
          <p:cNvPr id="7" name="Immagine 6" descr="Immagine che contiene ombrello&#10;&#10;Descrizione generata automaticamente">
            <a:extLst>
              <a:ext uri="{FF2B5EF4-FFF2-40B4-BE49-F238E27FC236}">
                <a16:creationId xmlns:a16="http://schemas.microsoft.com/office/drawing/2014/main" id="{6E45B93F-E800-4539-A101-3A5BEA28820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800" y="6090231"/>
            <a:ext cx="730241" cy="7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77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lang="it-IT" sz="2400" cap="small" spc="0" baseline="0">
          <a:solidFill>
            <a:schemeClr val="bg1"/>
          </a:solidFill>
          <a:latin typeface="+mj-lt"/>
          <a:ea typeface="+mj-ea"/>
          <a:cs typeface="+mj-cs"/>
        </a:defRPr>
      </a:lvl1pPr>
      <a:extLst/>
    </p:titleStyle>
    <p:bodyStyle>
      <a:lvl1pPr marL="0" marR="0" indent="0" algn="l" rtl="0" eaLnBrk="1" latinLnBrk="0" hangingPunct="1">
        <a:spcBef>
          <a:spcPct val="20000"/>
        </a:spcBef>
        <a:buFontTx/>
        <a:buNone/>
        <a:defRPr kumimoji="0" lang="it-IT" sz="1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Tx/>
        <a:buNone/>
        <a:defRPr kumimoji="0" lang="it-IT" sz="11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Tx/>
        <a:buNone/>
        <a:defRPr kumimoji="0" lang="it-IT" sz="11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Tx/>
        <a:buNone/>
        <a:defRPr kumimoji="0" lang="it-IT" sz="11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Tx/>
        <a:buNone/>
        <a:defRPr kumimoji="0" lang="it-IT" sz="11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it-IT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it-IT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it-IT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it-IT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it-IT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it-IT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it-IT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it-IT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it-IT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it-IT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it-IT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it-IT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it-IT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cielo, esterni, blu&#10;&#10;Descrizione generata automaticamente">
            <a:extLst>
              <a:ext uri="{FF2B5EF4-FFF2-40B4-BE49-F238E27FC236}">
                <a16:creationId xmlns:a16="http://schemas.microsoft.com/office/drawing/2014/main" id="{3323BAF5-1D24-7D6B-C634-23219E8FE6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" t="6944" r="1789" b="8056"/>
          <a:stretch/>
        </p:blipFill>
        <p:spPr>
          <a:xfrm>
            <a:off x="95249" y="-16044"/>
            <a:ext cx="11384086" cy="68292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B75967A-7E8C-FA7B-B220-6318A38544D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544" y="358173"/>
            <a:ext cx="2523692" cy="1440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3828F1B-A251-D0EF-99B0-445F9C03F3F8}"/>
              </a:ext>
            </a:extLst>
          </p:cNvPr>
          <p:cNvSpPr txBox="1"/>
          <p:nvPr/>
        </p:nvSpPr>
        <p:spPr>
          <a:xfrm>
            <a:off x="476824" y="3391455"/>
            <a:ext cx="110039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tx1">
                      <a:lumMod val="65000"/>
                      <a:lumOff val="35000"/>
                    </a:schemeClr>
                  </a:outerShdw>
                </a:effectLst>
                <a:latin typeface="AR CENA" panose="02000000000000000000" pitchFamily="2" charset="0"/>
              </a:rPr>
              <a:t>SALVACQUA</a:t>
            </a:r>
          </a:p>
          <a:p>
            <a:pPr algn="ctr"/>
            <a:r>
              <a:rPr lang="it-IT" sz="4400" b="1" i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tx1">
                      <a:lumMod val="65000"/>
                      <a:lumOff val="35000"/>
                    </a:schemeClr>
                  </a:outerShdw>
                </a:effectLst>
                <a:latin typeface="AR CENA" panose="02000000000000000000" pitchFamily="2" charset="0"/>
              </a:rPr>
              <a:t>Il massimo risparmio idrico per l’agricoltura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6C1BCE0-EFB2-5C59-BC3F-D7BCB4331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91" y="44844"/>
            <a:ext cx="2482321" cy="2609892"/>
          </a:xfrm>
          <a:prstGeom prst="rect">
            <a:avLst/>
          </a:prstGeom>
        </p:spPr>
      </p:pic>
      <p:sp>
        <p:nvSpPr>
          <p:cNvPr id="11" name="Titolo 28">
            <a:extLst>
              <a:ext uri="{FF2B5EF4-FFF2-40B4-BE49-F238E27FC236}">
                <a16:creationId xmlns:a16="http://schemas.microsoft.com/office/drawing/2014/main" id="{A8D4E96E-7B0C-9D4C-25FD-0F90A9DCAEE1}"/>
              </a:ext>
            </a:extLst>
          </p:cNvPr>
          <p:cNvSpPr txBox="1">
            <a:spLocks/>
          </p:cNvSpPr>
          <p:nvPr/>
        </p:nvSpPr>
        <p:spPr>
          <a:xfrm>
            <a:off x="11480800" y="0"/>
            <a:ext cx="711200" cy="6065520"/>
          </a:xfrm>
          <a:prstGeom prst="rect">
            <a:avLst/>
          </a:prstGeom>
        </p:spPr>
        <p:txBody>
          <a:bodyPr vert="vert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it-IT" sz="2400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it-IT" sz="20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kern="0" dirty="0" err="1">
                <a:latin typeface="Arial" panose="020B0604020202020204" pitchFamily="34" charset="0"/>
                <a:cs typeface="Arial" panose="020B0604020202020204" pitchFamily="34" charset="0"/>
              </a:rPr>
              <a:t>Macfrut</a:t>
            </a:r>
            <a:r>
              <a:rPr lang="it-IT" sz="2000" kern="0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62880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1DC9E9E-C2E7-8A9A-CD50-8AB3A16DDEF2}"/>
              </a:ext>
            </a:extLst>
          </p:cNvPr>
          <p:cNvSpPr txBox="1"/>
          <p:nvPr/>
        </p:nvSpPr>
        <p:spPr>
          <a:xfrm>
            <a:off x="322643" y="3429000"/>
            <a:ext cx="4254066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 CENA" panose="02000000000000000000" pitchFamily="2" charset="0"/>
              </a:rPr>
              <a:t>Sostituzione delle vecchie canalette irrigue Rossa Destra e Rossa Sinistra nel comune di Parma e Casino</a:t>
            </a:r>
            <a:r>
              <a:rPr lang="it-IT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 CENA" panose="02000000000000000000" pitchFamily="2" charset="0"/>
              </a:rPr>
              <a:t>-</a:t>
            </a:r>
            <a:r>
              <a:rPr kumimoji="0" lang="it-IT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 CENA" panose="02000000000000000000" pitchFamily="2" charset="0"/>
              </a:rPr>
              <a:t>Campogrande nel comune di Colorno con tubazioni in pressione. Risanamento e riabilitazione funzionale della condotta irrigua Travacone-Casino mediante intervento di </a:t>
            </a:r>
            <a:r>
              <a:rPr kumimoji="0" lang="it-IT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 CENA" panose="02000000000000000000" pitchFamily="2" charset="0"/>
              </a:rPr>
              <a:t>relining</a:t>
            </a:r>
            <a:endParaRPr kumimoji="0" lang="it-IT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 CENA" panose="02000000000000000000" pitchFamily="2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C2B232E-4D8E-6EA0-79F6-D5420D7E553E}"/>
              </a:ext>
            </a:extLst>
          </p:cNvPr>
          <p:cNvSpPr txBox="1"/>
          <p:nvPr/>
        </p:nvSpPr>
        <p:spPr>
          <a:xfrm>
            <a:off x="777722" y="2479317"/>
            <a:ext cx="334390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strike="noStrike" kern="1200" cap="none" spc="0" normalizeH="0" baseline="0" noProof="0" dirty="0">
                <a:ln w="0"/>
                <a:solidFill>
                  <a:srgbClr val="FF0000"/>
                </a:solidFill>
                <a:uLnTx/>
                <a:uFillTx/>
                <a:latin typeface="AR CENA" panose="02000000000000000000" pitchFamily="2" charset="0"/>
              </a:rPr>
              <a:t>OBIETTIVO DELL’INTERVENTO</a:t>
            </a:r>
          </a:p>
        </p:txBody>
      </p:sp>
      <p:pic>
        <p:nvPicPr>
          <p:cNvPr id="8" name="Picture 6" descr="Obiettivi formativi dei percorsi | Dipartimento di Scienze Matematiche,  Fisiche e Informatiche | Dipartimento di Scienze Matematiche, Fisiche e  Informatiche">
            <a:extLst>
              <a:ext uri="{FF2B5EF4-FFF2-40B4-BE49-F238E27FC236}">
                <a16:creationId xmlns:a16="http://schemas.microsoft.com/office/drawing/2014/main" id="{1AACD0BE-67B4-E638-49D6-779BBAE0A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84" y="2479317"/>
            <a:ext cx="793133" cy="79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C749E5D-80CE-3F65-1E82-A42E5B7A9831}"/>
              </a:ext>
            </a:extLst>
          </p:cNvPr>
          <p:cNvSpPr txBox="1"/>
          <p:nvPr/>
        </p:nvSpPr>
        <p:spPr>
          <a:xfrm>
            <a:off x="9248502" y="983678"/>
            <a:ext cx="246965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LAVORI CONCLUSI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rgbClr val="FF0000"/>
                </a:solidFill>
                <a:latin typeface="Calibri" panose="020F0502020204030204" pitchFamily="34" charset="0"/>
              </a:rPr>
              <a:t>In dicembre 2023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1" name="Picture 4" descr="CARTELLO STRADALE LAVORI IN CORSO 3G EAN: 8012947689806 : Amazon.it: Fai da  te">
            <a:extLst>
              <a:ext uri="{FF2B5EF4-FFF2-40B4-BE49-F238E27FC236}">
                <a16:creationId xmlns:a16="http://schemas.microsoft.com/office/drawing/2014/main" id="{CA6B7D19-5EAC-40E8-7463-D0AAE889D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196" y="89161"/>
            <a:ext cx="946920" cy="83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6631BFC-785E-B831-1CB5-B9885F4FF5B6}"/>
              </a:ext>
            </a:extLst>
          </p:cNvPr>
          <p:cNvSpPr txBox="1"/>
          <p:nvPr/>
        </p:nvSpPr>
        <p:spPr>
          <a:xfrm>
            <a:off x="271579" y="1569364"/>
            <a:ext cx="4254066" cy="10464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400" dirty="0">
                <a:ln w="6600">
                  <a:noFill/>
                  <a:prstDash val="solid"/>
                </a:ln>
                <a:solidFill>
                  <a:srgbClr val="0000FF"/>
                </a:solidFill>
                <a:latin typeface="AR CENA" panose="02000000000000000000" pitchFamily="2" charset="0"/>
              </a:rPr>
              <a:t>INTERVENTO FINANZIATO DAL </a:t>
            </a:r>
            <a:r>
              <a:rPr lang="it-IT" sz="1600" b="1" dirty="0">
                <a:ln w="6600">
                  <a:noFill/>
                  <a:prstDash val="solid"/>
                </a:ln>
                <a:solidFill>
                  <a:srgbClr val="0000FF"/>
                </a:solidFill>
                <a:latin typeface="AR CENA" panose="02000000000000000000" pitchFamily="2" charset="0"/>
              </a:rPr>
              <a:t>MASAF</a:t>
            </a:r>
            <a:r>
              <a:rPr lang="it-IT" sz="1400" dirty="0">
                <a:ln w="6600">
                  <a:noFill/>
                  <a:prstDash val="solid"/>
                </a:ln>
                <a:solidFill>
                  <a:srgbClr val="0000FF"/>
                </a:solidFill>
                <a:latin typeface="AR CENA" panose="02000000000000000000" pitchFamily="2" charset="0"/>
              </a:rPr>
              <a:t> TRAMITE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200" dirty="0">
                <a:ln w="6600">
                  <a:noFill/>
                  <a:prstDash val="solid"/>
                </a:ln>
                <a:solidFill>
                  <a:srgbClr val="0000FF"/>
                </a:solidFill>
                <a:latin typeface="AR CENA" panose="02000000000000000000" pitchFamily="2" charset="0"/>
              </a:rPr>
              <a:t>PSRN 2014-2020</a:t>
            </a:r>
          </a:p>
        </p:txBody>
      </p:sp>
      <p:pic>
        <p:nvPicPr>
          <p:cNvPr id="13" name="Immagine 12" descr="Immagine che contiene erba, cielo, esterni, campo&#10;&#10;Descrizione generata automaticamente">
            <a:extLst>
              <a:ext uri="{FF2B5EF4-FFF2-40B4-BE49-F238E27FC236}">
                <a16:creationId xmlns:a16="http://schemas.microsoft.com/office/drawing/2014/main" id="{12845923-893F-2DE2-9903-07A3A9A761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" b="18236"/>
          <a:stretch/>
        </p:blipFill>
        <p:spPr>
          <a:xfrm>
            <a:off x="4633120" y="2639512"/>
            <a:ext cx="6632729" cy="3986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F266BC0-9895-B53F-6B6A-C19A00CEF2FF}"/>
              </a:ext>
            </a:extLst>
          </p:cNvPr>
          <p:cNvSpPr txBox="1"/>
          <p:nvPr/>
        </p:nvSpPr>
        <p:spPr>
          <a:xfrm>
            <a:off x="381156" y="386594"/>
            <a:ext cx="9140424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cap="small" dirty="0">
                <a:solidFill>
                  <a:srgbClr val="8C7B70">
                    <a:lumMod val="50000"/>
                  </a:srgbClr>
                </a:solidFill>
                <a:latin typeface="AR CENA" panose="02000000000000000000" pitchFamily="2" charset="0"/>
              </a:rPr>
              <a:t>OPERE DI MIGLIORAMENTO E ADEGUAMENTO DEI SISTEMI DI ADDUZIONE E DELLE RETI DI DISTRIBUZIONE ESISTENTI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cap="small" dirty="0">
                <a:solidFill>
                  <a:srgbClr val="8C7B70">
                    <a:lumMod val="50000"/>
                  </a:srgbClr>
                </a:solidFill>
                <a:latin typeface="AR CENA" panose="02000000000000000000" pitchFamily="2" charset="0"/>
              </a:rPr>
              <a:t>NEL COMPRENSORIO IRRIGUO DEL CANALE NAVIGLIO</a:t>
            </a:r>
            <a:endParaRPr lang="it-IT" altLang="it-IT" sz="2000" b="1" cap="small" dirty="0">
              <a:solidFill>
                <a:srgbClr val="8C7B70">
                  <a:lumMod val="50000"/>
                </a:srgbClr>
              </a:solidFill>
              <a:latin typeface="AR CENA" panose="02000000000000000000" pitchFamily="2" charset="0"/>
            </a:endParaRPr>
          </a:p>
        </p:txBody>
      </p:sp>
      <p:sp>
        <p:nvSpPr>
          <p:cNvPr id="7" name="Titolo 28">
            <a:extLst>
              <a:ext uri="{FF2B5EF4-FFF2-40B4-BE49-F238E27FC236}">
                <a16:creationId xmlns:a16="http://schemas.microsoft.com/office/drawing/2014/main" id="{E4C5BA20-EAE7-A8D5-8451-6A8249A89847}"/>
              </a:ext>
            </a:extLst>
          </p:cNvPr>
          <p:cNvSpPr txBox="1">
            <a:spLocks/>
          </p:cNvSpPr>
          <p:nvPr/>
        </p:nvSpPr>
        <p:spPr>
          <a:xfrm>
            <a:off x="11480800" y="0"/>
            <a:ext cx="711200" cy="6065520"/>
          </a:xfrm>
          <a:prstGeom prst="rect">
            <a:avLst/>
          </a:prstGeom>
        </p:spPr>
        <p:txBody>
          <a:bodyPr vert="vert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it-IT" sz="2400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it-IT" sz="20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kern="0" dirty="0" err="1">
                <a:latin typeface="Arial" panose="020B0604020202020204" pitchFamily="34" charset="0"/>
                <a:cs typeface="Arial" panose="020B0604020202020204" pitchFamily="34" charset="0"/>
              </a:rPr>
              <a:t>Macfrut</a:t>
            </a:r>
            <a:r>
              <a:rPr lang="it-IT" sz="2000" kern="0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466513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EDB7295-EBAF-B5A0-4891-CD61698E0169}"/>
              </a:ext>
            </a:extLst>
          </p:cNvPr>
          <p:cNvSpPr txBox="1"/>
          <p:nvPr/>
        </p:nvSpPr>
        <p:spPr>
          <a:xfrm>
            <a:off x="924624" y="228123"/>
            <a:ext cx="102094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tx1">
                      <a:lumMod val="65000"/>
                      <a:lumOff val="35000"/>
                    </a:schemeClr>
                  </a:outerShdw>
                </a:effectLst>
                <a:latin typeface="AR CENA" panose="02000000000000000000" pitchFamily="2" charset="0"/>
              </a:rPr>
              <a:t>SOTTOINTERVENTO 1</a:t>
            </a:r>
          </a:p>
          <a:p>
            <a:pPr algn="just"/>
            <a:r>
              <a:rPr lang="it-IT" sz="3200" dirty="0">
                <a:ln w="6600">
                  <a:noFill/>
                  <a:prstDash val="solid"/>
                </a:ln>
                <a:solidFill>
                  <a:srgbClr val="0000FF"/>
                </a:solidFill>
                <a:latin typeface="AR CENA" panose="02000000000000000000" pitchFamily="2" charset="0"/>
              </a:rPr>
              <a:t>Riabilitazione funzionale mediante </a:t>
            </a:r>
            <a:r>
              <a:rPr lang="it-IT" sz="3200" dirty="0" err="1">
                <a:ln w="6600">
                  <a:noFill/>
                  <a:prstDash val="solid"/>
                </a:ln>
                <a:solidFill>
                  <a:srgbClr val="0000FF"/>
                </a:solidFill>
                <a:latin typeface="AR CENA" panose="02000000000000000000" pitchFamily="2" charset="0"/>
              </a:rPr>
              <a:t>relining</a:t>
            </a:r>
            <a:r>
              <a:rPr lang="it-IT" sz="3200" dirty="0">
                <a:ln w="6600">
                  <a:noFill/>
                  <a:prstDash val="solid"/>
                </a:ln>
                <a:solidFill>
                  <a:srgbClr val="0000FF"/>
                </a:solidFill>
                <a:latin typeface="AR CENA" panose="02000000000000000000" pitchFamily="2" charset="0"/>
              </a:rPr>
              <a:t> della condotta irrigua di dorsale in c.a. di Casino – </a:t>
            </a:r>
            <a:r>
              <a:rPr lang="it-IT" sz="3200" dirty="0" err="1">
                <a:ln w="6600">
                  <a:noFill/>
                  <a:prstDash val="solid"/>
                </a:ln>
                <a:solidFill>
                  <a:srgbClr val="0000FF"/>
                </a:solidFill>
                <a:latin typeface="AR CENA" panose="02000000000000000000" pitchFamily="2" charset="0"/>
              </a:rPr>
              <a:t>Travacone</a:t>
            </a:r>
            <a:endParaRPr lang="it-IT" sz="3200" dirty="0">
              <a:ln w="6600">
                <a:noFill/>
                <a:prstDash val="solid"/>
              </a:ln>
              <a:solidFill>
                <a:srgbClr val="0000FF"/>
              </a:solidFill>
              <a:latin typeface="AR CENA" panose="02000000000000000000" pitchFamily="2" charset="0"/>
            </a:endParaRPr>
          </a:p>
        </p:txBody>
      </p:sp>
      <p:pic>
        <p:nvPicPr>
          <p:cNvPr id="6" name="Immagine 5" descr="Immagine che contiene terra, esterni, cielo, sporcizia&#10;&#10;Descrizione generata automaticamente">
            <a:extLst>
              <a:ext uri="{FF2B5EF4-FFF2-40B4-BE49-F238E27FC236}">
                <a16:creationId xmlns:a16="http://schemas.microsoft.com/office/drawing/2014/main" id="{52643E72-6BA3-48D7-6C91-2A70E77BD8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3" r="12700"/>
          <a:stretch/>
        </p:blipFill>
        <p:spPr>
          <a:xfrm>
            <a:off x="290513" y="2228850"/>
            <a:ext cx="5392422" cy="39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 descr="Immagine che contiene esterni, sporco&#10;&#10;Descrizione generata automaticamente">
            <a:extLst>
              <a:ext uri="{FF2B5EF4-FFF2-40B4-BE49-F238E27FC236}">
                <a16:creationId xmlns:a16="http://schemas.microsoft.com/office/drawing/2014/main" id="{AFCE690D-40D2-4EC7-C6CC-697E63FC1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413" y="2228850"/>
            <a:ext cx="5280000" cy="39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olo 28">
            <a:extLst>
              <a:ext uri="{FF2B5EF4-FFF2-40B4-BE49-F238E27FC236}">
                <a16:creationId xmlns:a16="http://schemas.microsoft.com/office/drawing/2014/main" id="{F272E65E-348A-3CBA-9D24-01825239726D}"/>
              </a:ext>
            </a:extLst>
          </p:cNvPr>
          <p:cNvSpPr txBox="1">
            <a:spLocks/>
          </p:cNvSpPr>
          <p:nvPr/>
        </p:nvSpPr>
        <p:spPr>
          <a:xfrm>
            <a:off x="11480800" y="0"/>
            <a:ext cx="711200" cy="6065520"/>
          </a:xfrm>
          <a:prstGeom prst="rect">
            <a:avLst/>
          </a:prstGeom>
        </p:spPr>
        <p:txBody>
          <a:bodyPr vert="vert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it-IT" sz="2400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it-IT" sz="20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kern="0" dirty="0" err="1">
                <a:latin typeface="Arial" panose="020B0604020202020204" pitchFamily="34" charset="0"/>
                <a:cs typeface="Arial" panose="020B0604020202020204" pitchFamily="34" charset="0"/>
              </a:rPr>
              <a:t>Macfrut</a:t>
            </a:r>
            <a:r>
              <a:rPr lang="it-IT" sz="2000" kern="0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76141301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EDB7295-EBAF-B5A0-4891-CD61698E0169}"/>
              </a:ext>
            </a:extLst>
          </p:cNvPr>
          <p:cNvSpPr txBox="1"/>
          <p:nvPr/>
        </p:nvSpPr>
        <p:spPr>
          <a:xfrm>
            <a:off x="245098" y="228123"/>
            <a:ext cx="1088892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tx1">
                      <a:lumMod val="65000"/>
                      <a:lumOff val="35000"/>
                    </a:schemeClr>
                  </a:outerShdw>
                </a:effectLst>
                <a:latin typeface="AR CENA" panose="02000000000000000000" pitchFamily="2" charset="0"/>
              </a:rPr>
              <a:t>SOTTOINTERVENTO 2</a:t>
            </a:r>
          </a:p>
          <a:p>
            <a:pPr algn="just"/>
            <a:r>
              <a:rPr lang="it-IT" sz="3200" dirty="0">
                <a:ln w="6600">
                  <a:noFill/>
                  <a:prstDash val="solid"/>
                </a:ln>
                <a:solidFill>
                  <a:srgbClr val="0000FF"/>
                </a:solidFill>
                <a:latin typeface="AR CENA" panose="02000000000000000000" pitchFamily="2" charset="0"/>
              </a:rPr>
              <a:t>Sostituzione delle canalette irrigue a cielo aperto “Rossa Destra” e “Rossa Sinistra” (comune di Parma) e “Casino Campogrande”(comune di Colorno), con tubazioni interrate a bassa pressione (lunghezza totale circa 10.000 m, diametro tubazioni Ø630 – Ø800)</a:t>
            </a:r>
          </a:p>
        </p:txBody>
      </p:sp>
      <p:pic>
        <p:nvPicPr>
          <p:cNvPr id="4" name="Immagine 3" descr="Immagine che contiene cielo, esterni, macchina agricola&#10;&#10;Descrizione generata automaticamente">
            <a:extLst>
              <a:ext uri="{FF2B5EF4-FFF2-40B4-BE49-F238E27FC236}">
                <a16:creationId xmlns:a16="http://schemas.microsoft.com/office/drawing/2014/main" id="{D16EA59E-9C03-D385-240A-F670D1BEB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62" y="2771775"/>
            <a:ext cx="5280000" cy="39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 descr="Immagine che contiene cielo, erba, esterni, macchina agricola&#10;&#10;Descrizione generata automaticamente">
            <a:extLst>
              <a:ext uri="{FF2B5EF4-FFF2-40B4-BE49-F238E27FC236}">
                <a16:creationId xmlns:a16="http://schemas.microsoft.com/office/drawing/2014/main" id="{B1D8BF48-C153-274B-E996-C3D355719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258" y="2771775"/>
            <a:ext cx="5280000" cy="39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olo 28">
            <a:extLst>
              <a:ext uri="{FF2B5EF4-FFF2-40B4-BE49-F238E27FC236}">
                <a16:creationId xmlns:a16="http://schemas.microsoft.com/office/drawing/2014/main" id="{DE1D750D-64AA-35FD-1F3A-714B9A232701}"/>
              </a:ext>
            </a:extLst>
          </p:cNvPr>
          <p:cNvSpPr txBox="1">
            <a:spLocks/>
          </p:cNvSpPr>
          <p:nvPr/>
        </p:nvSpPr>
        <p:spPr>
          <a:xfrm>
            <a:off x="11480800" y="0"/>
            <a:ext cx="711200" cy="6065520"/>
          </a:xfrm>
          <a:prstGeom prst="rect">
            <a:avLst/>
          </a:prstGeom>
        </p:spPr>
        <p:txBody>
          <a:bodyPr vert="vert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it-IT" sz="2400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it-IT" sz="20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kern="0" dirty="0" err="1">
                <a:latin typeface="Arial" panose="020B0604020202020204" pitchFamily="34" charset="0"/>
                <a:cs typeface="Arial" panose="020B0604020202020204" pitchFamily="34" charset="0"/>
              </a:rPr>
              <a:t>Macfrut</a:t>
            </a:r>
            <a:r>
              <a:rPr lang="it-IT" sz="2000" kern="0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95162912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cielo, esterni, blu&#10;&#10;Descrizione generata automaticamente">
            <a:extLst>
              <a:ext uri="{FF2B5EF4-FFF2-40B4-BE49-F238E27FC236}">
                <a16:creationId xmlns:a16="http://schemas.microsoft.com/office/drawing/2014/main" id="{23EE50B9-BD21-20FE-29A3-CD24EA434E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1" y="1"/>
            <a:ext cx="11376000" cy="685451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7D35AD1-9510-FD4A-4947-3EB9892F7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18" y="2015591"/>
            <a:ext cx="8860829" cy="47958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it-IT" sz="2800" i="0" u="none" strike="noStrike" kern="1200" cap="small" spc="0" normalizeH="0" baseline="0" noProof="0" dirty="0" err="1">
                <a:solidFill>
                  <a:srgbClr val="0000FF"/>
                </a:solidFill>
                <a:uLnTx/>
                <a:uFillTx/>
                <a:latin typeface="AR CENA" panose="02000000000000000000" pitchFamily="2" charset="0"/>
              </a:rPr>
              <a:t>Estensione</a:t>
            </a:r>
            <a:r>
              <a:rPr kumimoji="0" lang="en-US" altLang="it-IT" sz="2800" i="0" u="none" strike="noStrike" kern="1200" cap="small" spc="0" normalizeH="0" baseline="0" noProof="0" dirty="0">
                <a:solidFill>
                  <a:srgbClr val="0000FF"/>
                </a:solidFill>
                <a:uLnTx/>
                <a:uFillTx/>
                <a:latin typeface="AR CENA" panose="02000000000000000000" pitchFamily="2" charset="0"/>
              </a:rPr>
              <a:t> </a:t>
            </a:r>
            <a:r>
              <a:rPr kumimoji="0" lang="en-US" altLang="it-IT" sz="2800" i="0" u="none" strike="noStrike" kern="1200" cap="small" spc="0" normalizeH="0" baseline="0" noProof="0" dirty="0" err="1">
                <a:solidFill>
                  <a:srgbClr val="0000FF"/>
                </a:solidFill>
                <a:uLnTx/>
                <a:uFillTx/>
                <a:latin typeface="AR CENA" panose="02000000000000000000" pitchFamily="2" charset="0"/>
              </a:rPr>
              <a:t>comprensorio</a:t>
            </a:r>
            <a:r>
              <a:rPr kumimoji="0" lang="en-US" altLang="it-IT" sz="2800" i="0" u="none" strike="noStrike" kern="1200" cap="small" spc="0" normalizeH="0" noProof="0" dirty="0">
                <a:solidFill>
                  <a:srgbClr val="0000FF"/>
                </a:solidFill>
                <a:uLnTx/>
                <a:uFillTx/>
                <a:latin typeface="AR CENA" panose="02000000000000000000" pitchFamily="2" charset="0"/>
              </a:rPr>
              <a:t> </a:t>
            </a:r>
            <a:r>
              <a:rPr kumimoji="0" lang="en-US" altLang="it-IT" sz="2800" i="0" u="none" strike="noStrike" kern="1200" cap="small" spc="0" normalizeH="0" noProof="0" dirty="0" err="1">
                <a:solidFill>
                  <a:srgbClr val="0000FF"/>
                </a:solidFill>
                <a:uLnTx/>
                <a:uFillTx/>
                <a:latin typeface="AR CENA" panose="02000000000000000000" pitchFamily="2" charset="0"/>
              </a:rPr>
              <a:t>irriguo</a:t>
            </a:r>
            <a:r>
              <a:rPr kumimoji="0" lang="en-US" altLang="it-IT" sz="2800" i="0" u="none" strike="noStrike" kern="1200" cap="small" spc="0" normalizeH="0" noProof="0" dirty="0">
                <a:solidFill>
                  <a:srgbClr val="0000FF"/>
                </a:solidFill>
                <a:uLnTx/>
                <a:uFillTx/>
                <a:latin typeface="AR CENA" panose="02000000000000000000" pitchFamily="2" charset="0"/>
              </a:rPr>
              <a:t> </a:t>
            </a:r>
            <a:r>
              <a:rPr kumimoji="0" lang="en-US" altLang="it-IT" sz="2800" i="0" u="none" strike="noStrike" kern="1200" cap="small" spc="0" normalizeH="0" baseline="0" noProof="0" dirty="0">
                <a:solidFill>
                  <a:srgbClr val="0000FF"/>
                </a:solidFill>
                <a:uLnTx/>
                <a:uFillTx/>
                <a:latin typeface="AR CENA" panose="02000000000000000000" pitchFamily="2" charset="0"/>
              </a:rPr>
              <a:t>= 5.240 </a:t>
            </a:r>
            <a:r>
              <a:rPr kumimoji="0" lang="en-US" altLang="it-IT" sz="2800" i="0" u="none" strike="noStrike" kern="1200" cap="none" spc="0" normalizeH="0" baseline="0" noProof="0" dirty="0">
                <a:solidFill>
                  <a:srgbClr val="0000FF"/>
                </a:solidFill>
                <a:uLnTx/>
                <a:uFillTx/>
                <a:latin typeface="AR CENA" panose="02000000000000000000" pitchFamily="2" charset="0"/>
              </a:rPr>
              <a:t>ha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01D5A1F-32AC-30C5-9221-A04F7E7AF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19" y="4197940"/>
            <a:ext cx="6938916" cy="4053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it-IT" cap="small" dirty="0" err="1">
                <a:solidFill>
                  <a:srgbClr val="0000FF"/>
                </a:solidFill>
                <a:latin typeface="AR CENA" panose="02000000000000000000" pitchFamily="2" charset="0"/>
              </a:rPr>
              <a:t>Risparmio</a:t>
            </a:r>
            <a:r>
              <a:rPr lang="en-US" altLang="it-IT" cap="small" dirty="0">
                <a:solidFill>
                  <a:srgbClr val="0000FF"/>
                </a:solidFill>
                <a:latin typeface="AR CENA" panose="02000000000000000000" pitchFamily="2" charset="0"/>
              </a:rPr>
              <a:t> </a:t>
            </a:r>
            <a:r>
              <a:rPr lang="en-US" altLang="it-IT" cap="small" dirty="0" err="1">
                <a:solidFill>
                  <a:srgbClr val="0000FF"/>
                </a:solidFill>
                <a:latin typeface="AR CENA" panose="02000000000000000000" pitchFamily="2" charset="0"/>
              </a:rPr>
              <a:t>Energetico</a:t>
            </a:r>
            <a:r>
              <a:rPr lang="en-US" altLang="it-IT" cap="small" dirty="0">
                <a:solidFill>
                  <a:srgbClr val="0000FF"/>
                </a:solidFill>
                <a:latin typeface="AR CENA" panose="02000000000000000000" pitchFamily="2" charset="0"/>
              </a:rPr>
              <a:t> </a:t>
            </a:r>
            <a:r>
              <a:rPr lang="en-US" altLang="it-IT" cap="small" dirty="0" err="1">
                <a:solidFill>
                  <a:srgbClr val="0000FF"/>
                </a:solidFill>
                <a:latin typeface="AR CENA" panose="02000000000000000000" pitchFamily="2" charset="0"/>
              </a:rPr>
              <a:t>stimato</a:t>
            </a:r>
            <a:r>
              <a:rPr lang="en-US" altLang="it-IT" cap="small" dirty="0">
                <a:solidFill>
                  <a:srgbClr val="0000FF"/>
                </a:solidFill>
                <a:latin typeface="AR CENA" panose="02000000000000000000" pitchFamily="2" charset="0"/>
              </a:rPr>
              <a:t> </a:t>
            </a:r>
            <a:r>
              <a:rPr lang="en-US" altLang="it-IT" cap="small" dirty="0">
                <a:solidFill>
                  <a:srgbClr val="0000FF"/>
                </a:solidFill>
                <a:cs typeface="Calibri" panose="020F0502020204030204" pitchFamily="34" charset="0"/>
              </a:rPr>
              <a:t>≈</a:t>
            </a:r>
            <a:r>
              <a:rPr lang="en-US" altLang="it-IT" cap="small" dirty="0">
                <a:solidFill>
                  <a:srgbClr val="0000FF"/>
                </a:solidFill>
                <a:latin typeface="AR CENA" panose="02000000000000000000" pitchFamily="2" charset="0"/>
              </a:rPr>
              <a:t> 39.600 kW/</a:t>
            </a:r>
            <a:r>
              <a:rPr lang="en-US" altLang="it-IT" dirty="0">
                <a:solidFill>
                  <a:srgbClr val="0000FF"/>
                </a:solidFill>
                <a:latin typeface="AR CENA" panose="02000000000000000000" pitchFamily="2" charset="0"/>
              </a:rPr>
              <a:t>h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48D210E-ADF7-4A5A-78F1-3CFFFAC6F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19" y="2668406"/>
            <a:ext cx="9697868" cy="47958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it-IT" sz="2800" i="0" u="none" strike="noStrike" kern="1200" cap="small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AR CENA" panose="02000000000000000000" pitchFamily="2" charset="0"/>
              </a:rPr>
              <a:t>N° </a:t>
            </a:r>
            <a:r>
              <a:rPr kumimoji="0" lang="en-US" altLang="it-IT" sz="2800" i="0" u="none" strike="noStrike" kern="1200" cap="small" spc="0" normalizeH="0" baseline="0" noProof="0" dirty="0" err="1">
                <a:ln>
                  <a:noFill/>
                </a:ln>
                <a:solidFill>
                  <a:srgbClr val="0000FF"/>
                </a:solidFill>
                <a:uLnTx/>
                <a:uFillTx/>
                <a:latin typeface="AR CENA" panose="02000000000000000000" pitchFamily="2" charset="0"/>
              </a:rPr>
              <a:t>Comuni</a:t>
            </a:r>
            <a:r>
              <a:rPr kumimoji="0" lang="en-US" altLang="it-IT" sz="2800" i="0" u="none" strike="noStrike" kern="1200" cap="small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AR CENA" panose="02000000000000000000" pitchFamily="2" charset="0"/>
              </a:rPr>
              <a:t> </a:t>
            </a:r>
            <a:r>
              <a:rPr kumimoji="0" lang="en-US" altLang="it-IT" sz="2800" i="0" u="none" strike="noStrike" kern="1200" cap="small" spc="0" normalizeH="0" baseline="0" noProof="0" dirty="0" err="1">
                <a:ln>
                  <a:noFill/>
                </a:ln>
                <a:solidFill>
                  <a:srgbClr val="0000FF"/>
                </a:solidFill>
                <a:uLnTx/>
                <a:uFillTx/>
                <a:latin typeface="AR CENA" panose="02000000000000000000" pitchFamily="2" charset="0"/>
              </a:rPr>
              <a:t>interessati</a:t>
            </a:r>
            <a:r>
              <a:rPr kumimoji="0" lang="en-US" altLang="it-IT" sz="2800" i="0" u="none" strike="noStrike" kern="1200" cap="small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AR CENA" panose="02000000000000000000" pitchFamily="2" charset="0"/>
              </a:rPr>
              <a:t> = 3</a:t>
            </a:r>
            <a:r>
              <a:rPr kumimoji="0" lang="en-US" altLang="it-IT" sz="2400" i="0" u="none" strike="noStrike" kern="1200" cap="small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AR CENA" panose="02000000000000000000" pitchFamily="2" charset="0"/>
              </a:rPr>
              <a:t>(</a:t>
            </a:r>
            <a:r>
              <a:rPr kumimoji="0" lang="en-US" altLang="it-IT" sz="1800" i="0" u="none" strike="noStrike" kern="1200" cap="small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AR CENA" panose="02000000000000000000" pitchFamily="2" charset="0"/>
              </a:rPr>
              <a:t>PARMA, COLORNO, SORBOLO </a:t>
            </a:r>
            <a:r>
              <a:rPr lang="en-US" altLang="it-IT" sz="1800" cap="small" dirty="0">
                <a:solidFill>
                  <a:srgbClr val="0000FF"/>
                </a:solidFill>
                <a:latin typeface="AR CENA" panose="02000000000000000000" pitchFamily="2" charset="0"/>
              </a:rPr>
              <a:t>M</a:t>
            </a:r>
            <a:r>
              <a:rPr kumimoji="0" lang="en-US" altLang="it-IT" sz="1800" i="0" u="none" strike="noStrike" kern="1200" cap="small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AR CENA" panose="02000000000000000000" pitchFamily="2" charset="0"/>
              </a:rPr>
              <a:t>EZZANI</a:t>
            </a:r>
            <a:r>
              <a:rPr kumimoji="0" lang="en-US" altLang="it-IT" sz="2400" i="0" u="none" strike="noStrike" kern="1200" cap="small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AR CENA" panose="02000000000000000000" pitchFamily="2" charset="0"/>
              </a:rPr>
              <a:t>)</a:t>
            </a:r>
            <a:endParaRPr kumimoji="0" lang="en-US" altLang="it-IT" sz="24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uLnTx/>
              <a:uFillTx/>
              <a:latin typeface="AR CENA" panose="02000000000000000000" pitchFamily="2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CF4FF21-3BAA-DF49-0CEC-132926C37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19" y="3287037"/>
            <a:ext cx="10870006" cy="59292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it-IT" cap="small" dirty="0" err="1">
                <a:solidFill>
                  <a:srgbClr val="0000FF"/>
                </a:solidFill>
                <a:latin typeface="AR CENA" panose="02000000000000000000" pitchFamily="2" charset="0"/>
              </a:rPr>
              <a:t>Risparmio</a:t>
            </a:r>
            <a:r>
              <a:rPr lang="en-US" altLang="it-IT" cap="small" dirty="0">
                <a:solidFill>
                  <a:srgbClr val="0000FF"/>
                </a:solidFill>
                <a:latin typeface="AR CENA" panose="02000000000000000000" pitchFamily="2" charset="0"/>
              </a:rPr>
              <a:t> </a:t>
            </a:r>
            <a:r>
              <a:rPr lang="en-US" altLang="it-IT" cap="small" dirty="0" err="1">
                <a:solidFill>
                  <a:srgbClr val="0000FF"/>
                </a:solidFill>
                <a:latin typeface="AR CENA" panose="02000000000000000000" pitchFamily="2" charset="0"/>
              </a:rPr>
              <a:t>idrico</a:t>
            </a:r>
            <a:r>
              <a:rPr lang="en-US" altLang="it-IT" cap="small" dirty="0">
                <a:solidFill>
                  <a:srgbClr val="0000FF"/>
                </a:solidFill>
                <a:latin typeface="AR CENA" panose="02000000000000000000" pitchFamily="2" charset="0"/>
              </a:rPr>
              <a:t> medio </a:t>
            </a:r>
            <a:r>
              <a:rPr lang="en-US" altLang="it-IT" cap="small" dirty="0" err="1">
                <a:solidFill>
                  <a:srgbClr val="0000FF"/>
                </a:solidFill>
                <a:latin typeface="AR CENA" panose="02000000000000000000" pitchFamily="2" charset="0"/>
              </a:rPr>
              <a:t>stimato</a:t>
            </a:r>
            <a:r>
              <a:rPr lang="en-US" altLang="it-IT" cap="small" dirty="0">
                <a:solidFill>
                  <a:srgbClr val="0000FF"/>
                </a:solidFill>
                <a:latin typeface="AR CENA" panose="02000000000000000000" pitchFamily="2" charset="0"/>
              </a:rPr>
              <a:t> </a:t>
            </a:r>
            <a:r>
              <a:rPr lang="en-US" altLang="it-IT" cap="small" dirty="0">
                <a:solidFill>
                  <a:srgbClr val="0000FF"/>
                </a:solidFill>
                <a:cs typeface="Calibri" panose="020F0502020204030204" pitchFamily="34" charset="0"/>
              </a:rPr>
              <a:t>≈</a:t>
            </a:r>
            <a:r>
              <a:rPr lang="en-US" altLang="it-IT" cap="small" dirty="0">
                <a:solidFill>
                  <a:srgbClr val="0000FF"/>
                </a:solidFill>
                <a:latin typeface="AR CENA" panose="02000000000000000000" pitchFamily="2" charset="0"/>
              </a:rPr>
              <a:t> 1.400.000 </a:t>
            </a:r>
            <a:r>
              <a:rPr lang="en-US" altLang="it-IT" dirty="0">
                <a:solidFill>
                  <a:srgbClr val="0000FF"/>
                </a:solidFill>
                <a:latin typeface="AR CENA" panose="02000000000000000000" pitchFamily="2" charset="0"/>
              </a:rPr>
              <a:t>m</a:t>
            </a:r>
            <a:r>
              <a:rPr lang="en-US" altLang="it-IT" cap="small" dirty="0">
                <a:solidFill>
                  <a:srgbClr val="0000FF"/>
                </a:solidFill>
                <a:latin typeface="AR CENA" panose="02000000000000000000" pitchFamily="2" charset="0"/>
              </a:rPr>
              <a:t>³ (36% </a:t>
            </a:r>
            <a:r>
              <a:rPr lang="en-US" altLang="it-IT" cap="small" dirty="0" err="1">
                <a:solidFill>
                  <a:srgbClr val="0000FF"/>
                </a:solidFill>
                <a:latin typeface="AR CENA" panose="02000000000000000000" pitchFamily="2" charset="0"/>
              </a:rPr>
              <a:t>disponibilità</a:t>
            </a:r>
            <a:r>
              <a:rPr lang="en-US" altLang="it-IT" cap="small" dirty="0">
                <a:solidFill>
                  <a:srgbClr val="0000FF"/>
                </a:solidFill>
                <a:latin typeface="AR CENA" panose="02000000000000000000" pitchFamily="2" charset="0"/>
              </a:rPr>
              <a:t> </a:t>
            </a:r>
            <a:r>
              <a:rPr lang="en-US" altLang="it-IT" cap="small" dirty="0" err="1">
                <a:solidFill>
                  <a:srgbClr val="0000FF"/>
                </a:solidFill>
                <a:latin typeface="AR CENA" panose="02000000000000000000" pitchFamily="2" charset="0"/>
              </a:rPr>
              <a:t>idrica</a:t>
            </a:r>
            <a:r>
              <a:rPr lang="en-US" altLang="it-IT" cap="small" dirty="0">
                <a:solidFill>
                  <a:srgbClr val="0000FF"/>
                </a:solidFill>
                <a:latin typeface="AR CENA" panose="02000000000000000000" pitchFamily="2" charset="0"/>
              </a:rPr>
              <a:t> </a:t>
            </a:r>
            <a:r>
              <a:rPr lang="en-US" altLang="it-IT" cap="small" dirty="0" err="1">
                <a:solidFill>
                  <a:srgbClr val="0000FF"/>
                </a:solidFill>
                <a:latin typeface="AR CENA" panose="02000000000000000000" pitchFamily="2" charset="0"/>
              </a:rPr>
              <a:t>complessiva</a:t>
            </a:r>
            <a:r>
              <a:rPr lang="en-US" altLang="it-IT" cap="small" dirty="0">
                <a:solidFill>
                  <a:srgbClr val="0000FF"/>
                </a:solidFill>
                <a:latin typeface="AR CENA" panose="02000000000000000000" pitchFamily="2" charset="0"/>
              </a:rPr>
              <a:t>)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4014A48-78F5-4729-0C59-B4C06AA67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20" y="4904781"/>
            <a:ext cx="10632477" cy="4053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it-IT" cap="small" dirty="0" err="1">
                <a:solidFill>
                  <a:srgbClr val="0000FF"/>
                </a:solidFill>
                <a:latin typeface="AR CENA" panose="02000000000000000000" pitchFamily="2" charset="0"/>
              </a:rPr>
              <a:t>Lunghezza</a:t>
            </a:r>
            <a:r>
              <a:rPr lang="en-US" altLang="it-IT" cap="small" dirty="0">
                <a:solidFill>
                  <a:srgbClr val="0000FF"/>
                </a:solidFill>
                <a:latin typeface="AR CENA" panose="02000000000000000000" pitchFamily="2" charset="0"/>
              </a:rPr>
              <a:t> </a:t>
            </a:r>
            <a:r>
              <a:rPr lang="en-US" altLang="it-IT" cap="small" dirty="0" err="1">
                <a:solidFill>
                  <a:srgbClr val="0000FF"/>
                </a:solidFill>
                <a:latin typeface="AR CENA" panose="02000000000000000000" pitchFamily="2" charset="0"/>
              </a:rPr>
              <a:t>canaline</a:t>
            </a:r>
            <a:r>
              <a:rPr lang="en-US" altLang="it-IT" cap="small" dirty="0">
                <a:solidFill>
                  <a:srgbClr val="0000FF"/>
                </a:solidFill>
                <a:latin typeface="AR CENA" panose="02000000000000000000" pitchFamily="2" charset="0"/>
              </a:rPr>
              <a:t>/</a:t>
            </a:r>
            <a:r>
              <a:rPr lang="en-US" altLang="it-IT" cap="small" dirty="0" err="1">
                <a:solidFill>
                  <a:srgbClr val="0000FF"/>
                </a:solidFill>
                <a:latin typeface="AR CENA" panose="02000000000000000000" pitchFamily="2" charset="0"/>
              </a:rPr>
              <a:t>condotte</a:t>
            </a:r>
            <a:r>
              <a:rPr lang="en-US" altLang="it-IT" cap="small" dirty="0">
                <a:solidFill>
                  <a:srgbClr val="0000FF"/>
                </a:solidFill>
                <a:latin typeface="AR CENA" panose="02000000000000000000" pitchFamily="2" charset="0"/>
              </a:rPr>
              <a:t> </a:t>
            </a:r>
            <a:r>
              <a:rPr lang="en-US" altLang="it-IT" cap="small" dirty="0" err="1">
                <a:solidFill>
                  <a:srgbClr val="0000FF"/>
                </a:solidFill>
                <a:latin typeface="AR CENA" panose="02000000000000000000" pitchFamily="2" charset="0"/>
              </a:rPr>
              <a:t>sostituite</a:t>
            </a:r>
            <a:r>
              <a:rPr lang="en-US" altLang="it-IT" cap="small" dirty="0">
                <a:solidFill>
                  <a:srgbClr val="0000FF"/>
                </a:solidFill>
                <a:latin typeface="AR CENA" panose="02000000000000000000" pitchFamily="2" charset="0"/>
              </a:rPr>
              <a:t> con </a:t>
            </a:r>
            <a:r>
              <a:rPr lang="en-US" altLang="it-IT" cap="small" dirty="0" err="1">
                <a:solidFill>
                  <a:srgbClr val="0000FF"/>
                </a:solidFill>
                <a:latin typeface="AR CENA" panose="02000000000000000000" pitchFamily="2" charset="0"/>
              </a:rPr>
              <a:t>tubazioni</a:t>
            </a:r>
            <a:r>
              <a:rPr lang="en-US" altLang="it-IT" cap="small" dirty="0">
                <a:solidFill>
                  <a:srgbClr val="0000FF"/>
                </a:solidFill>
                <a:latin typeface="AR CENA" panose="02000000000000000000" pitchFamily="2" charset="0"/>
              </a:rPr>
              <a:t> in PEAD </a:t>
            </a:r>
            <a:r>
              <a:rPr lang="en-US" altLang="it-IT" cap="small" dirty="0">
                <a:solidFill>
                  <a:srgbClr val="0000FF"/>
                </a:solidFill>
                <a:cs typeface="Calibri" panose="020F0502020204030204" pitchFamily="34" charset="0"/>
              </a:rPr>
              <a:t>≈</a:t>
            </a:r>
            <a:r>
              <a:rPr lang="en-US" altLang="it-IT" cap="small" dirty="0">
                <a:solidFill>
                  <a:srgbClr val="0000FF"/>
                </a:solidFill>
                <a:latin typeface="AR CENA" panose="02000000000000000000" pitchFamily="2" charset="0"/>
              </a:rPr>
              <a:t> 10.000 </a:t>
            </a:r>
            <a:r>
              <a:rPr lang="en-US" altLang="it-IT" dirty="0">
                <a:solidFill>
                  <a:srgbClr val="0000FF"/>
                </a:solidFill>
                <a:latin typeface="AR CENA" panose="02000000000000000000" pitchFamily="2" charset="0"/>
              </a:rPr>
              <a:t>m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EDBB16B-CC49-B645-5F05-1DC989F7C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19" y="5628155"/>
            <a:ext cx="10632477" cy="4053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it-IT" cap="small" dirty="0" err="1">
                <a:solidFill>
                  <a:srgbClr val="0000FF"/>
                </a:solidFill>
                <a:latin typeface="AR CENA" panose="02000000000000000000" pitchFamily="2" charset="0"/>
              </a:rPr>
              <a:t>Lunghezza</a:t>
            </a:r>
            <a:r>
              <a:rPr lang="en-US" altLang="it-IT" cap="small" dirty="0">
                <a:solidFill>
                  <a:srgbClr val="0000FF"/>
                </a:solidFill>
                <a:latin typeface="AR CENA" panose="02000000000000000000" pitchFamily="2" charset="0"/>
              </a:rPr>
              <a:t> </a:t>
            </a:r>
            <a:r>
              <a:rPr lang="en-US" altLang="it-IT" cap="small" dirty="0" err="1">
                <a:solidFill>
                  <a:srgbClr val="0000FF"/>
                </a:solidFill>
                <a:latin typeface="AR CENA" panose="02000000000000000000" pitchFamily="2" charset="0"/>
              </a:rPr>
              <a:t>condotta</a:t>
            </a:r>
            <a:r>
              <a:rPr lang="en-US" altLang="it-IT" cap="small" dirty="0">
                <a:solidFill>
                  <a:srgbClr val="0000FF"/>
                </a:solidFill>
                <a:latin typeface="AR CENA" panose="02000000000000000000" pitchFamily="2" charset="0"/>
              </a:rPr>
              <a:t> </a:t>
            </a:r>
            <a:r>
              <a:rPr lang="en-US" altLang="it-IT" cap="small" dirty="0" err="1">
                <a:solidFill>
                  <a:srgbClr val="0000FF"/>
                </a:solidFill>
                <a:latin typeface="AR CENA" panose="02000000000000000000" pitchFamily="2" charset="0"/>
              </a:rPr>
              <a:t>oggetto</a:t>
            </a:r>
            <a:r>
              <a:rPr lang="en-US" altLang="it-IT" cap="small" dirty="0">
                <a:solidFill>
                  <a:srgbClr val="0000FF"/>
                </a:solidFill>
                <a:latin typeface="AR CENA" panose="02000000000000000000" pitchFamily="2" charset="0"/>
              </a:rPr>
              <a:t> di </a:t>
            </a:r>
            <a:r>
              <a:rPr lang="en-US" altLang="it-IT" cap="small" dirty="0" err="1">
                <a:solidFill>
                  <a:srgbClr val="0000FF"/>
                </a:solidFill>
                <a:latin typeface="AR CENA" panose="02000000000000000000" pitchFamily="2" charset="0"/>
              </a:rPr>
              <a:t>ripristino</a:t>
            </a:r>
            <a:r>
              <a:rPr lang="en-US" altLang="it-IT" cap="small" dirty="0">
                <a:solidFill>
                  <a:srgbClr val="0000FF"/>
                </a:solidFill>
                <a:latin typeface="AR CENA" panose="02000000000000000000" pitchFamily="2" charset="0"/>
              </a:rPr>
              <a:t> </a:t>
            </a:r>
            <a:r>
              <a:rPr lang="en-US" altLang="it-IT" cap="small" dirty="0" err="1">
                <a:solidFill>
                  <a:srgbClr val="0000FF"/>
                </a:solidFill>
                <a:latin typeface="AR CENA" panose="02000000000000000000" pitchFamily="2" charset="0"/>
              </a:rPr>
              <a:t>funzionale</a:t>
            </a:r>
            <a:r>
              <a:rPr lang="en-US" altLang="it-IT" cap="small" dirty="0">
                <a:solidFill>
                  <a:srgbClr val="0000FF"/>
                </a:solidFill>
                <a:latin typeface="AR CENA" panose="02000000000000000000" pitchFamily="2" charset="0"/>
              </a:rPr>
              <a:t> (Casino-</a:t>
            </a:r>
            <a:r>
              <a:rPr lang="en-US" altLang="it-IT" cap="small" dirty="0" err="1">
                <a:solidFill>
                  <a:srgbClr val="0000FF"/>
                </a:solidFill>
                <a:latin typeface="AR CENA" panose="02000000000000000000" pitchFamily="2" charset="0"/>
              </a:rPr>
              <a:t>Travacone</a:t>
            </a:r>
            <a:r>
              <a:rPr lang="en-US" altLang="it-IT" cap="small" dirty="0">
                <a:solidFill>
                  <a:srgbClr val="0000FF"/>
                </a:solidFill>
                <a:latin typeface="AR CENA" panose="02000000000000000000" pitchFamily="2" charset="0"/>
              </a:rPr>
              <a:t>) </a:t>
            </a:r>
            <a:r>
              <a:rPr lang="en-US" altLang="it-IT" cap="small" dirty="0">
                <a:solidFill>
                  <a:srgbClr val="0000FF"/>
                </a:solidFill>
                <a:cs typeface="Calibri" panose="020F0502020204030204" pitchFamily="34" charset="0"/>
              </a:rPr>
              <a:t>≈</a:t>
            </a:r>
            <a:r>
              <a:rPr lang="en-US" altLang="it-IT" cap="small" dirty="0">
                <a:solidFill>
                  <a:srgbClr val="0000FF"/>
                </a:solidFill>
                <a:latin typeface="AR CENA" panose="02000000000000000000" pitchFamily="2" charset="0"/>
              </a:rPr>
              <a:t> 1.700 </a:t>
            </a:r>
            <a:r>
              <a:rPr lang="en-US" altLang="it-IT" dirty="0">
                <a:solidFill>
                  <a:srgbClr val="0000FF"/>
                </a:solidFill>
                <a:latin typeface="AR CENA" panose="02000000000000000000" pitchFamily="2" charset="0"/>
              </a:rPr>
              <a:t>m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4A24A3CA-5A8B-566B-4171-84FF58B8E453}"/>
              </a:ext>
            </a:extLst>
          </p:cNvPr>
          <p:cNvSpPr txBox="1"/>
          <p:nvPr/>
        </p:nvSpPr>
        <p:spPr>
          <a:xfrm>
            <a:off x="2405659" y="196413"/>
            <a:ext cx="610552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66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tx1">
                      <a:lumMod val="65000"/>
                      <a:lumOff val="35000"/>
                    </a:schemeClr>
                  </a:outerShdw>
                </a:effectLst>
                <a:latin typeface="AR CENA" panose="02000000000000000000" pitchFamily="2" charset="0"/>
              </a:rPr>
              <a:t>I NUMERI</a:t>
            </a:r>
          </a:p>
        </p:txBody>
      </p:sp>
      <p:sp>
        <p:nvSpPr>
          <p:cNvPr id="9" name="Titolo 28">
            <a:extLst>
              <a:ext uri="{FF2B5EF4-FFF2-40B4-BE49-F238E27FC236}">
                <a16:creationId xmlns:a16="http://schemas.microsoft.com/office/drawing/2014/main" id="{A18024AE-A6BC-1EFC-0657-59DA9A757C1B}"/>
              </a:ext>
            </a:extLst>
          </p:cNvPr>
          <p:cNvSpPr txBox="1">
            <a:spLocks/>
          </p:cNvSpPr>
          <p:nvPr/>
        </p:nvSpPr>
        <p:spPr>
          <a:xfrm>
            <a:off x="11480800" y="0"/>
            <a:ext cx="711200" cy="6065520"/>
          </a:xfrm>
          <a:prstGeom prst="rect">
            <a:avLst/>
          </a:prstGeom>
        </p:spPr>
        <p:txBody>
          <a:bodyPr vert="vert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it-IT" sz="2400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it-IT" sz="20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kern="0" dirty="0" err="1">
                <a:latin typeface="Arial" panose="020B0604020202020204" pitchFamily="34" charset="0"/>
                <a:cs typeface="Arial" panose="020B0604020202020204" pitchFamily="34" charset="0"/>
              </a:rPr>
              <a:t>Macfrut</a:t>
            </a:r>
            <a:r>
              <a:rPr lang="it-IT" sz="2000" kern="0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D96E72A-3DCB-6A4B-2224-EFD98A968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18" y="1440889"/>
            <a:ext cx="10632477" cy="4053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it-IT" dirty="0" err="1">
                <a:solidFill>
                  <a:srgbClr val="0000FF"/>
                </a:solidFill>
                <a:latin typeface="AR CENA" panose="02000000000000000000" pitchFamily="2" charset="0"/>
              </a:rPr>
              <a:t>Importo</a:t>
            </a:r>
            <a:r>
              <a:rPr lang="en-US" altLang="it-IT" dirty="0">
                <a:solidFill>
                  <a:srgbClr val="0000FF"/>
                </a:solidFill>
                <a:latin typeface="AR CENA" panose="02000000000000000000" pitchFamily="2" charset="0"/>
              </a:rPr>
              <a:t> </a:t>
            </a:r>
            <a:r>
              <a:rPr lang="en-US" altLang="it-IT" dirty="0" err="1">
                <a:solidFill>
                  <a:srgbClr val="0000FF"/>
                </a:solidFill>
                <a:latin typeface="AR CENA" panose="02000000000000000000" pitchFamily="2" charset="0"/>
              </a:rPr>
              <a:t>complessivo</a:t>
            </a:r>
            <a:r>
              <a:rPr lang="en-US" altLang="it-IT" dirty="0">
                <a:solidFill>
                  <a:srgbClr val="0000FF"/>
                </a:solidFill>
                <a:latin typeface="AR CENA" panose="02000000000000000000" pitchFamily="2" charset="0"/>
              </a:rPr>
              <a:t> </a:t>
            </a:r>
            <a:r>
              <a:rPr lang="en-US" altLang="it-IT" dirty="0" err="1">
                <a:solidFill>
                  <a:srgbClr val="0000FF"/>
                </a:solidFill>
                <a:latin typeface="AR CENA" panose="02000000000000000000" pitchFamily="2" charset="0"/>
              </a:rPr>
              <a:t>progettuale</a:t>
            </a:r>
            <a:r>
              <a:rPr lang="en-US" altLang="it-IT" dirty="0">
                <a:solidFill>
                  <a:srgbClr val="0000FF"/>
                </a:solidFill>
                <a:latin typeface="AR CENA" panose="02000000000000000000" pitchFamily="2" charset="0"/>
              </a:rPr>
              <a:t> (QE) = </a:t>
            </a:r>
            <a:r>
              <a:rPr lang="it-IT" dirty="0">
                <a:solidFill>
                  <a:srgbClr val="0000FF"/>
                </a:solidFill>
                <a:latin typeface="AR CENA" panose="02000000000000000000" pitchFamily="2" charset="0"/>
              </a:rPr>
              <a:t>€   15.260.899,47</a:t>
            </a:r>
            <a:r>
              <a:rPr lang="en-US" altLang="it-IT" dirty="0">
                <a:solidFill>
                  <a:srgbClr val="0000FF"/>
                </a:solidFill>
                <a:latin typeface="AR CENA" panose="02000000000000000000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8963648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28">
            <a:extLst>
              <a:ext uri="{FF2B5EF4-FFF2-40B4-BE49-F238E27FC236}">
                <a16:creationId xmlns:a16="http://schemas.microsoft.com/office/drawing/2014/main" id="{A4E4A386-959E-4B17-12A6-E975DEA42E64}"/>
              </a:ext>
            </a:extLst>
          </p:cNvPr>
          <p:cNvSpPr txBox="1">
            <a:spLocks/>
          </p:cNvSpPr>
          <p:nvPr/>
        </p:nvSpPr>
        <p:spPr>
          <a:xfrm>
            <a:off x="11480800" y="0"/>
            <a:ext cx="711200" cy="6065520"/>
          </a:xfrm>
          <a:prstGeom prst="rect">
            <a:avLst/>
          </a:prstGeom>
        </p:spPr>
        <p:txBody>
          <a:bodyPr vert="vert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it-IT" sz="2400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it-IT" sz="20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kern="0" dirty="0" err="1">
                <a:latin typeface="Arial" panose="020B0604020202020204" pitchFamily="34" charset="0"/>
                <a:cs typeface="Arial" panose="020B0604020202020204" pitchFamily="34" charset="0"/>
              </a:rPr>
              <a:t>Macfrut</a:t>
            </a:r>
            <a:r>
              <a:rPr lang="it-IT" sz="2000" kern="0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AC18987-89B2-7C53-0334-B4F07E295C47}"/>
              </a:ext>
            </a:extLst>
          </p:cNvPr>
          <p:cNvSpPr txBox="1"/>
          <p:nvPr/>
        </p:nvSpPr>
        <p:spPr>
          <a:xfrm>
            <a:off x="2597176" y="566268"/>
            <a:ext cx="69976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tx1">
                      <a:lumMod val="65000"/>
                      <a:lumOff val="35000"/>
                    </a:schemeClr>
                  </a:outerShdw>
                </a:effectLst>
                <a:latin typeface="AR CENA" panose="02000000000000000000" pitchFamily="2" charset="0"/>
              </a:rPr>
              <a:t>COLTURE PRATICATE</a:t>
            </a:r>
          </a:p>
        </p:txBody>
      </p:sp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30FB60CE-B0F3-4345-1F86-917B4A169B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9973224"/>
              </p:ext>
            </p:extLst>
          </p:nvPr>
        </p:nvGraphicFramePr>
        <p:xfrm>
          <a:off x="256032" y="1975104"/>
          <a:ext cx="11073384" cy="4663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8766335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28">
            <a:extLst>
              <a:ext uri="{FF2B5EF4-FFF2-40B4-BE49-F238E27FC236}">
                <a16:creationId xmlns:a16="http://schemas.microsoft.com/office/drawing/2014/main" id="{5795DCFC-716C-7C8D-BF6B-27FF83E28026}"/>
              </a:ext>
            </a:extLst>
          </p:cNvPr>
          <p:cNvSpPr txBox="1">
            <a:spLocks/>
          </p:cNvSpPr>
          <p:nvPr/>
        </p:nvSpPr>
        <p:spPr>
          <a:xfrm>
            <a:off x="11480800" y="0"/>
            <a:ext cx="711200" cy="6065520"/>
          </a:xfrm>
          <a:prstGeom prst="rect">
            <a:avLst/>
          </a:prstGeom>
        </p:spPr>
        <p:txBody>
          <a:bodyPr vert="vert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it-IT" sz="2400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it-IT" sz="20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kern="0" dirty="0" err="1">
                <a:latin typeface="Arial" panose="020B0604020202020204" pitchFamily="34" charset="0"/>
                <a:cs typeface="Arial" panose="020B0604020202020204" pitchFamily="34" charset="0"/>
              </a:rPr>
              <a:t>Macfrut</a:t>
            </a:r>
            <a:r>
              <a:rPr lang="it-IT" sz="2000" kern="0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</p:txBody>
      </p:sp>
      <p:pic>
        <p:nvPicPr>
          <p:cNvPr id="13" name="Immagine 12" descr="Immagine che contiene cielo, esterni, blu&#10;&#10;Descrizione generata automaticamente">
            <a:extLst>
              <a:ext uri="{FF2B5EF4-FFF2-40B4-BE49-F238E27FC236}">
                <a16:creationId xmlns:a16="http://schemas.microsoft.com/office/drawing/2014/main" id="{A7B8169B-21FF-11F1-A15F-CB875BB29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" t="6944" r="1789" b="8056"/>
          <a:stretch/>
        </p:blipFill>
        <p:spPr>
          <a:xfrm>
            <a:off x="95249" y="-16044"/>
            <a:ext cx="11384086" cy="68292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3828F1B-A251-D0EF-99B0-445F9C03F3F8}"/>
              </a:ext>
            </a:extLst>
          </p:cNvPr>
          <p:cNvSpPr txBox="1"/>
          <p:nvPr/>
        </p:nvSpPr>
        <p:spPr>
          <a:xfrm>
            <a:off x="185838" y="3838980"/>
            <a:ext cx="11003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tx1">
                      <a:lumMod val="65000"/>
                      <a:lumOff val="35000"/>
                    </a:schemeClr>
                  </a:outerShdw>
                </a:effectLst>
                <a:latin typeface="AR CENA" panose="02000000000000000000" pitchFamily="2" charset="0"/>
              </a:rPr>
              <a:t>GRAZIE PER L’ATTENZIONE</a:t>
            </a:r>
            <a:endParaRPr lang="it-IT" sz="6000" b="1" i="1" dirty="0">
              <a:ln w="6600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dist="38100" dir="2700000" algn="tl" rotWithShape="0">
                  <a:schemeClr val="tx1">
                    <a:lumMod val="65000"/>
                    <a:lumOff val="35000"/>
                  </a:schemeClr>
                </a:outerShdw>
              </a:effectLst>
              <a:latin typeface="AR CENA" panose="02000000000000000000" pitchFamily="2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FE12609-CC6C-18B7-D97A-BB5FFF8CEBB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544" y="358173"/>
            <a:ext cx="2523692" cy="1440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D488722-A697-0C27-5EDA-A3C3A0593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91" y="44844"/>
            <a:ext cx="2482321" cy="260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3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">
            <a:extLst>
              <a:ext uri="{FF2B5EF4-FFF2-40B4-BE49-F238E27FC236}">
                <a16:creationId xmlns:a16="http://schemas.microsoft.com/office/drawing/2014/main" id="{35539704-A60B-4252-9EC0-8AAC53914C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644" y="6081737"/>
            <a:ext cx="639512" cy="75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2C51EFF-E5AA-4D2E-98BA-CAEA8C812C59}"/>
              </a:ext>
            </a:extLst>
          </p:cNvPr>
          <p:cNvSpPr txBox="1"/>
          <p:nvPr/>
        </p:nvSpPr>
        <p:spPr>
          <a:xfrm>
            <a:off x="1039615" y="4735597"/>
            <a:ext cx="334390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strike="noStrike" kern="1200" cap="none" spc="0" normalizeH="0" baseline="0" noProof="0" dirty="0">
                <a:ln w="0"/>
                <a:solidFill>
                  <a:srgbClr val="FF0000"/>
                </a:solidFill>
                <a:uLnTx/>
                <a:uFillTx/>
                <a:latin typeface="AR CENA" panose="02000000000000000000" pitchFamily="2" charset="0"/>
              </a:rPr>
              <a:t>OBIETTIVO DELL’INTERVENTO</a:t>
            </a:r>
          </a:p>
        </p:txBody>
      </p:sp>
      <p:pic>
        <p:nvPicPr>
          <p:cNvPr id="29" name="Picture 6" descr="Obiettivi formativi dei percorsi | Dipartimento di Scienze Matematiche,  Fisiche e Informatiche | Dipartimento di Scienze Matematiche, Fisiche e  Informatiche">
            <a:extLst>
              <a:ext uri="{FF2B5EF4-FFF2-40B4-BE49-F238E27FC236}">
                <a16:creationId xmlns:a16="http://schemas.microsoft.com/office/drawing/2014/main" id="{7E84A759-1D45-4A9E-A0EC-0B93A2A9A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48" y="4479847"/>
            <a:ext cx="851389" cy="85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C0ECEA67-1B64-402B-8586-FD317EC1D57A}"/>
              </a:ext>
            </a:extLst>
          </p:cNvPr>
          <p:cNvSpPr txBox="1"/>
          <p:nvPr/>
        </p:nvSpPr>
        <p:spPr>
          <a:xfrm>
            <a:off x="314748" y="3833034"/>
            <a:ext cx="300735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 CENA" panose="02000000000000000000" pitchFamily="2" charset="0"/>
              </a:rPr>
              <a:t>FINANZIAMENTO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 CENA" panose="02000000000000000000" pitchFamily="2" charset="0"/>
              </a:rPr>
              <a:t>PNRR-M</a:t>
            </a:r>
            <a:r>
              <a:rPr lang="it-IT" sz="1400" b="1" dirty="0">
                <a:solidFill>
                  <a:prstClr val="black"/>
                </a:solidFill>
                <a:latin typeface="AR CENA" panose="02000000000000000000" pitchFamily="2" charset="0"/>
              </a:rPr>
              <a:t>ASAF-MEF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 CENA" panose="02000000000000000000" pitchFamily="2" charset="0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343C3110-53D8-4702-BB8A-8C586DBAA092}"/>
              </a:ext>
            </a:extLst>
          </p:cNvPr>
          <p:cNvSpPr txBox="1"/>
          <p:nvPr/>
        </p:nvSpPr>
        <p:spPr>
          <a:xfrm>
            <a:off x="283386" y="5244482"/>
            <a:ext cx="5812613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 CENA" panose="02000000000000000000" pitchFamily="2" charset="0"/>
              </a:rPr>
              <a:t>Ammodernamento e adeguamento migliorativo del canale irriguo </a:t>
            </a:r>
            <a:r>
              <a:rPr kumimoji="0" lang="it-IT" sz="1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 CENA" panose="02000000000000000000" pitchFamily="2" charset="0"/>
              </a:rPr>
              <a:t>Ottomulini</a:t>
            </a:r>
            <a:r>
              <a:rPr kumimoji="0" lang="it-IT" sz="1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 CENA" panose="02000000000000000000" pitchFamily="2" charset="0"/>
              </a:rPr>
              <a:t> (l= 10.000,00 mt), dell’impianto di presa di Borgonovo e di quello di Sollevamento della </a:t>
            </a:r>
            <a:r>
              <a:rPr kumimoji="0" lang="it-IT" sz="1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 CENA" panose="02000000000000000000" pitchFamily="2" charset="0"/>
              </a:rPr>
              <a:t>Bastella</a:t>
            </a:r>
            <a:r>
              <a:rPr kumimoji="0" lang="it-IT" sz="1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 CENA" panose="02000000000000000000" pitchFamily="2" charset="0"/>
              </a:rPr>
              <a:t>, in comune di Sissa Trecasali, al fine di ottenere un efficientamento complessivo nella gestione e controllo della risorsa, nonché un risparmio idrico complessivo.</a:t>
            </a:r>
          </a:p>
        </p:txBody>
      </p:sp>
      <p:sp>
        <p:nvSpPr>
          <p:cNvPr id="14" name="CasellaDiTesto 5">
            <a:extLst>
              <a:ext uri="{FF2B5EF4-FFF2-40B4-BE49-F238E27FC236}">
                <a16:creationId xmlns:a16="http://schemas.microsoft.com/office/drawing/2014/main" id="{7D1DCED6-10FC-479E-81EE-9A6D0AF49E1E}"/>
              </a:ext>
            </a:extLst>
          </p:cNvPr>
          <p:cNvSpPr txBox="1"/>
          <p:nvPr/>
        </p:nvSpPr>
        <p:spPr>
          <a:xfrm>
            <a:off x="283387" y="2481543"/>
            <a:ext cx="3407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 CENA" panose="02000000000000000000" pitchFamily="2" charset="0"/>
              </a:rPr>
              <a:t>IMPORTO DI PROGETTO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 CENA" panose="02000000000000000000" pitchFamily="2" charset="0"/>
              </a:rPr>
              <a:t>€ 7.900.000,00</a:t>
            </a:r>
          </a:p>
        </p:txBody>
      </p:sp>
      <p:sp>
        <p:nvSpPr>
          <p:cNvPr id="16" name="CasellaDiTesto 58">
            <a:extLst>
              <a:ext uri="{FF2B5EF4-FFF2-40B4-BE49-F238E27FC236}">
                <a16:creationId xmlns:a16="http://schemas.microsoft.com/office/drawing/2014/main" id="{0148F419-87E3-4036-ADDB-D1F9AAC009DB}"/>
              </a:ext>
            </a:extLst>
          </p:cNvPr>
          <p:cNvSpPr txBox="1"/>
          <p:nvPr/>
        </p:nvSpPr>
        <p:spPr>
          <a:xfrm>
            <a:off x="607143" y="351382"/>
            <a:ext cx="833943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it-IT" altLang="it-IT" sz="1600" b="1" cap="small" dirty="0">
                <a:solidFill>
                  <a:srgbClr val="8C7B70">
                    <a:lumMod val="50000"/>
                  </a:srgbClr>
                </a:solidFill>
                <a:latin typeface="AR CENA" panose="02000000000000000000" pitchFamily="2" charset="0"/>
              </a:rPr>
              <a:t>INTERVENTI DI AMMODERNAMENTO E ADEGUAMENTO MIGLIORATIVO DEL </a:t>
            </a:r>
          </a:p>
          <a:p>
            <a:pPr algn="ctr" defTabSz="914400">
              <a:defRPr/>
            </a:pPr>
            <a:r>
              <a:rPr lang="it-IT" altLang="it-IT" sz="1600" b="1" cap="small" dirty="0">
                <a:solidFill>
                  <a:srgbClr val="8C7B70">
                    <a:lumMod val="50000"/>
                  </a:srgbClr>
                </a:solidFill>
                <a:latin typeface="AR CENA" panose="02000000000000000000" pitchFamily="2" charset="0"/>
              </a:rPr>
              <a:t>CANALE IRRIGUO OTTOMULINI E IMPIANTI DI PRESA E SOLLEVAMENTO</a:t>
            </a:r>
            <a:endParaRPr lang="it-IT" sz="1600" b="1" cap="small" dirty="0">
              <a:solidFill>
                <a:srgbClr val="8C7B70">
                  <a:lumMod val="50000"/>
                </a:srgbClr>
              </a:solidFill>
              <a:latin typeface="AR CENA" panose="02000000000000000000" pitchFamily="2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F3EAE939-C3ED-4A6B-BEC5-240CA7FEF0F8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039" y="4225977"/>
            <a:ext cx="3553616" cy="2449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DC001ED-3ECC-4330-8DBF-A9DDFBCC3997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43" y="1542700"/>
            <a:ext cx="3171825" cy="2457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981A8A0A-DEB3-4767-81ED-7735213FA1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6734" y="1542700"/>
            <a:ext cx="4217910" cy="2449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CasellaDiTesto 28">
            <a:extLst>
              <a:ext uri="{FF2B5EF4-FFF2-40B4-BE49-F238E27FC236}">
                <a16:creationId xmlns:a16="http://schemas.microsoft.com/office/drawing/2014/main" id="{3044ED94-549A-412C-A83E-A583EE9E6479}"/>
              </a:ext>
            </a:extLst>
          </p:cNvPr>
          <p:cNvSpPr txBox="1"/>
          <p:nvPr/>
        </p:nvSpPr>
        <p:spPr>
          <a:xfrm>
            <a:off x="8085937" y="6413476"/>
            <a:ext cx="1932718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Impianto irriguo di Borgonovo</a:t>
            </a:r>
          </a:p>
        </p:txBody>
      </p:sp>
      <p:sp>
        <p:nvSpPr>
          <p:cNvPr id="21" name="CasellaDiTesto 15">
            <a:extLst>
              <a:ext uri="{FF2B5EF4-FFF2-40B4-BE49-F238E27FC236}">
                <a16:creationId xmlns:a16="http://schemas.microsoft.com/office/drawing/2014/main" id="{66812DA9-93A8-46F3-BA0C-699BFB6C26C1}"/>
              </a:ext>
            </a:extLst>
          </p:cNvPr>
          <p:cNvSpPr txBox="1"/>
          <p:nvPr/>
        </p:nvSpPr>
        <p:spPr>
          <a:xfrm>
            <a:off x="6514438" y="3746465"/>
            <a:ext cx="1240206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Canale Ottomulini</a:t>
            </a:r>
          </a:p>
        </p:txBody>
      </p:sp>
      <p:pic>
        <p:nvPicPr>
          <p:cNvPr id="23" name="Picture 2" descr="L'amico del Cuore">
            <a:extLst>
              <a:ext uri="{FF2B5EF4-FFF2-40B4-BE49-F238E27FC236}">
                <a16:creationId xmlns:a16="http://schemas.microsoft.com/office/drawing/2014/main" id="{E9B16671-CB50-4BCB-81BE-A1667CD30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71" y="378556"/>
            <a:ext cx="2121290" cy="703462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asellaDiTesto 15">
            <a:extLst>
              <a:ext uri="{FF2B5EF4-FFF2-40B4-BE49-F238E27FC236}">
                <a16:creationId xmlns:a16="http://schemas.microsoft.com/office/drawing/2014/main" id="{C0ED000C-384B-4C66-91D0-9F99C5F211D6}"/>
              </a:ext>
            </a:extLst>
          </p:cNvPr>
          <p:cNvSpPr txBox="1"/>
          <p:nvPr/>
        </p:nvSpPr>
        <p:spPr>
          <a:xfrm>
            <a:off x="9889762" y="3738974"/>
            <a:ext cx="1240206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Impianto Bastella</a:t>
            </a:r>
          </a:p>
        </p:txBody>
      </p:sp>
      <p:sp>
        <p:nvSpPr>
          <p:cNvPr id="4" name="CasellaDiTesto 5">
            <a:extLst>
              <a:ext uri="{FF2B5EF4-FFF2-40B4-BE49-F238E27FC236}">
                <a16:creationId xmlns:a16="http://schemas.microsoft.com/office/drawing/2014/main" id="{65178074-CB23-DAA5-28A3-F8F881E4DCF0}"/>
              </a:ext>
            </a:extLst>
          </p:cNvPr>
          <p:cNvSpPr txBox="1"/>
          <p:nvPr/>
        </p:nvSpPr>
        <p:spPr>
          <a:xfrm>
            <a:off x="114618" y="3107419"/>
            <a:ext cx="3407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 CENA" panose="02000000000000000000" pitchFamily="2" charset="0"/>
              </a:rPr>
              <a:t>IMPORTO DI PROGETTO ADEGUATO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 CENA" panose="02000000000000000000" pitchFamily="2" charset="0"/>
              </a:rPr>
              <a:t>€ 13.612.000,00</a:t>
            </a:r>
          </a:p>
        </p:txBody>
      </p:sp>
      <p:sp>
        <p:nvSpPr>
          <p:cNvPr id="6" name="Casella di testo 2">
            <a:extLst>
              <a:ext uri="{FF2B5EF4-FFF2-40B4-BE49-F238E27FC236}">
                <a16:creationId xmlns:a16="http://schemas.microsoft.com/office/drawing/2014/main" id="{E2C6FF56-AFB7-5BE6-58B8-FDA063ED2968}"/>
              </a:ext>
            </a:extLst>
          </p:cNvPr>
          <p:cNvSpPr txBox="1">
            <a:spLocks noChangeArrowheads="1"/>
          </p:cNvSpPr>
          <p:nvPr/>
        </p:nvSpPr>
        <p:spPr bwMode="auto">
          <a:xfrm rot="20233121">
            <a:off x="249191" y="1419482"/>
            <a:ext cx="2258060" cy="791210"/>
          </a:xfrm>
          <a:prstGeom prst="rect">
            <a:avLst/>
          </a:prstGeom>
          <a:noFill/>
          <a:ln w="88900">
            <a:solidFill>
              <a:srgbClr val="0000FF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800">
                <a:solidFill>
                  <a:srgbClr val="0000FF"/>
                </a:solidFill>
                <a:effectLst/>
                <a:latin typeface="Stencil" panose="040409050D0802020404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IRRIGAZIONE</a:t>
            </a:r>
            <a:endParaRPr lang="it-IT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olo 28">
            <a:extLst>
              <a:ext uri="{FF2B5EF4-FFF2-40B4-BE49-F238E27FC236}">
                <a16:creationId xmlns:a16="http://schemas.microsoft.com/office/drawing/2014/main" id="{82B0BB00-9847-F763-EAD1-E5537118749D}"/>
              </a:ext>
            </a:extLst>
          </p:cNvPr>
          <p:cNvSpPr txBox="1">
            <a:spLocks/>
          </p:cNvSpPr>
          <p:nvPr/>
        </p:nvSpPr>
        <p:spPr>
          <a:xfrm>
            <a:off x="11480800" y="0"/>
            <a:ext cx="711200" cy="6065520"/>
          </a:xfrm>
          <a:prstGeom prst="rect">
            <a:avLst/>
          </a:prstGeom>
        </p:spPr>
        <p:txBody>
          <a:bodyPr vert="vert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it-IT" sz="2400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it-IT" sz="20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kern="0" dirty="0" err="1">
                <a:latin typeface="Arial" panose="020B0604020202020204" pitchFamily="34" charset="0"/>
                <a:cs typeface="Arial" panose="020B0604020202020204" pitchFamily="34" charset="0"/>
              </a:rPr>
              <a:t>Macfrut</a:t>
            </a:r>
            <a:r>
              <a:rPr lang="it-IT" sz="2000" kern="0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809604380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2F6BA-0FD8-9D1B-B934-A60D93F59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">
            <a:extLst>
              <a:ext uri="{FF2B5EF4-FFF2-40B4-BE49-F238E27FC236}">
                <a16:creationId xmlns:a16="http://schemas.microsoft.com/office/drawing/2014/main" id="{BE7283B7-B56F-7C1C-AE77-609C7EC00E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644" y="6081737"/>
            <a:ext cx="639512" cy="75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28">
            <a:extLst>
              <a:ext uri="{FF2B5EF4-FFF2-40B4-BE49-F238E27FC236}">
                <a16:creationId xmlns:a16="http://schemas.microsoft.com/office/drawing/2014/main" id="{744D0B54-9D79-18BE-C4DE-CA2BF8208CE0}"/>
              </a:ext>
            </a:extLst>
          </p:cNvPr>
          <p:cNvSpPr txBox="1">
            <a:spLocks/>
          </p:cNvSpPr>
          <p:nvPr/>
        </p:nvSpPr>
        <p:spPr>
          <a:xfrm>
            <a:off x="11480800" y="0"/>
            <a:ext cx="711200" cy="6065520"/>
          </a:xfrm>
          <a:prstGeom prst="rect">
            <a:avLst/>
          </a:prstGeom>
        </p:spPr>
        <p:txBody>
          <a:bodyPr vert="vert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it-IT" sz="2400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it-IT" sz="20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kern="0" dirty="0" err="1">
                <a:latin typeface="Arial" panose="020B0604020202020204" pitchFamily="34" charset="0"/>
                <a:cs typeface="Arial" panose="020B0604020202020204" pitchFamily="34" charset="0"/>
              </a:rPr>
              <a:t>Macfrut</a:t>
            </a:r>
            <a:r>
              <a:rPr lang="it-IT" sz="2000" kern="0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E38A9A2-FFBB-13CE-4CF3-32C8644FD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843" y="438626"/>
            <a:ext cx="3584083" cy="549946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61D6E8C-9B5E-A8EC-B732-D8CE8058B2EE}"/>
              </a:ext>
            </a:extLst>
          </p:cNvPr>
          <p:cNvSpPr txBox="1"/>
          <p:nvPr/>
        </p:nvSpPr>
        <p:spPr>
          <a:xfrm>
            <a:off x="396089" y="856921"/>
            <a:ext cx="5754183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LOCALIZZAZIONE DELL’INTERVENTO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E9C6073-6F9E-8068-5E10-9A147E07C863}"/>
              </a:ext>
            </a:extLst>
          </p:cNvPr>
          <p:cNvSpPr txBox="1"/>
          <p:nvPr/>
        </p:nvSpPr>
        <p:spPr>
          <a:xfrm>
            <a:off x="848046" y="2651375"/>
            <a:ext cx="575418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Il progetto è localizzato all’interno del </a:t>
            </a:r>
            <a:r>
              <a:rPr kumimoji="0" lang="it-IT" sz="2800" b="0" i="0" u="sng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comprensorio irriguo Sissa-Trecasali,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sng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esteso 4981 ha</a:t>
            </a:r>
            <a:r>
              <a:rPr kumimoji="0" lang="it-IT" sz="28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A81EC83-FCCB-E512-87E7-4406CC48977F}"/>
              </a:ext>
            </a:extLst>
          </p:cNvPr>
          <p:cNvSpPr txBox="1"/>
          <p:nvPr/>
        </p:nvSpPr>
        <p:spPr>
          <a:xfrm>
            <a:off x="9923076" y="5537979"/>
            <a:ext cx="1287850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Comprensorio irriguo Sissa Trecasali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AB77FBC-3D8F-3D03-9788-D79B6CD877FC}"/>
              </a:ext>
            </a:extLst>
          </p:cNvPr>
          <p:cNvSpPr/>
          <p:nvPr/>
        </p:nvSpPr>
        <p:spPr>
          <a:xfrm>
            <a:off x="9784545" y="4331233"/>
            <a:ext cx="1089612" cy="2953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5AFA8E87-FD63-6ED8-44B2-CE4CFD0DDEB7}"/>
              </a:ext>
            </a:extLst>
          </p:cNvPr>
          <p:cNvSpPr>
            <a:spLocks noChangeArrowheads="1"/>
          </p:cNvSpPr>
          <p:nvPr/>
        </p:nvSpPr>
        <p:spPr bwMode="auto">
          <a:xfrm rot="17066860">
            <a:off x="9070759" y="3850035"/>
            <a:ext cx="348606" cy="875031"/>
          </a:xfrm>
          <a:prstGeom prst="upArrow">
            <a:avLst>
              <a:gd name="adj1" fmla="val 30676"/>
              <a:gd name="adj2" fmla="val 72720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38A22E5-A3EC-E4CF-2CEF-B10882200D6E}"/>
              </a:ext>
            </a:extLst>
          </p:cNvPr>
          <p:cNvSpPr/>
          <p:nvPr/>
        </p:nvSpPr>
        <p:spPr>
          <a:xfrm>
            <a:off x="7923782" y="2859773"/>
            <a:ext cx="747618" cy="2953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89D59C6-F560-1134-1C09-7B399FA78BA7}"/>
              </a:ext>
            </a:extLst>
          </p:cNvPr>
          <p:cNvSpPr/>
          <p:nvPr/>
        </p:nvSpPr>
        <p:spPr>
          <a:xfrm>
            <a:off x="8395519" y="1939870"/>
            <a:ext cx="747618" cy="2953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BFCE681-49C1-D916-BE1C-FA78E9B980A4}"/>
              </a:ext>
            </a:extLst>
          </p:cNvPr>
          <p:cNvSpPr txBox="1"/>
          <p:nvPr/>
        </p:nvSpPr>
        <p:spPr>
          <a:xfrm>
            <a:off x="8333562" y="1866680"/>
            <a:ext cx="145098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Impianto di Borgonovo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1655734-3F36-BBE1-3A4B-1C76B8EE227C}"/>
              </a:ext>
            </a:extLst>
          </p:cNvPr>
          <p:cNvSpPr txBox="1"/>
          <p:nvPr/>
        </p:nvSpPr>
        <p:spPr>
          <a:xfrm>
            <a:off x="7873780" y="2784460"/>
            <a:ext cx="1305729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Impianto di Bastella</a:t>
            </a: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5FC82499-6064-747F-0325-FB8A1D71D2A1}"/>
              </a:ext>
            </a:extLst>
          </p:cNvPr>
          <p:cNvSpPr/>
          <p:nvPr/>
        </p:nvSpPr>
        <p:spPr>
          <a:xfrm>
            <a:off x="8109706" y="1927073"/>
            <a:ext cx="249268" cy="21439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FE59AF98-95E9-2E4F-1168-116394AE6D22}"/>
              </a:ext>
            </a:extLst>
          </p:cNvPr>
          <p:cNvSpPr/>
          <p:nvPr/>
        </p:nvSpPr>
        <p:spPr>
          <a:xfrm>
            <a:off x="8584010" y="2670969"/>
            <a:ext cx="249268" cy="21439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B958770-587F-629C-7CA4-D4E2CDBD61BF}"/>
              </a:ext>
            </a:extLst>
          </p:cNvPr>
          <p:cNvSpPr txBox="1"/>
          <p:nvPr/>
        </p:nvSpPr>
        <p:spPr>
          <a:xfrm>
            <a:off x="9745731" y="4365021"/>
            <a:ext cx="13573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Canale Ottomulini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FE0BCCDD-D5D2-208C-BEE4-E9F84A7EB597}"/>
              </a:ext>
            </a:extLst>
          </p:cNvPr>
          <p:cNvSpPr/>
          <p:nvPr/>
        </p:nvSpPr>
        <p:spPr>
          <a:xfrm>
            <a:off x="7840755" y="4988507"/>
            <a:ext cx="537902" cy="2953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945449FE-C8C2-16BD-C4F9-69B1AEA81816}"/>
              </a:ext>
            </a:extLst>
          </p:cNvPr>
          <p:cNvSpPr/>
          <p:nvPr/>
        </p:nvSpPr>
        <p:spPr>
          <a:xfrm>
            <a:off x="8456087" y="5069515"/>
            <a:ext cx="249268" cy="21439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854CCB0-CB6E-DCFA-8BD0-90AEB917DD30}"/>
              </a:ext>
            </a:extLst>
          </p:cNvPr>
          <p:cNvSpPr txBox="1"/>
          <p:nvPr/>
        </p:nvSpPr>
        <p:spPr>
          <a:xfrm>
            <a:off x="7868701" y="4984875"/>
            <a:ext cx="7191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Pozzo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31EC71B-3942-0BB3-2441-A16C48F05A7C}"/>
              </a:ext>
            </a:extLst>
          </p:cNvPr>
          <p:cNvSpPr txBox="1"/>
          <p:nvPr/>
        </p:nvSpPr>
        <p:spPr>
          <a:xfrm>
            <a:off x="8234340" y="1611515"/>
            <a:ext cx="106228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Borgonovo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9567B56-7902-BD7B-6DB8-C5C757F93D5A}"/>
              </a:ext>
            </a:extLst>
          </p:cNvPr>
          <p:cNvSpPr txBox="1"/>
          <p:nvPr/>
        </p:nvSpPr>
        <p:spPr>
          <a:xfrm>
            <a:off x="8970547" y="2924552"/>
            <a:ext cx="8595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Trecasali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487247B-D29A-96F2-15F5-573BC0736181}"/>
              </a:ext>
            </a:extLst>
          </p:cNvPr>
          <p:cNvSpPr txBox="1"/>
          <p:nvPr/>
        </p:nvSpPr>
        <p:spPr>
          <a:xfrm>
            <a:off x="8829696" y="5176710"/>
            <a:ext cx="12957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Ronco Campo Canneto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47663EB-3767-2291-1622-E0E15863048F}"/>
              </a:ext>
            </a:extLst>
          </p:cNvPr>
          <p:cNvSpPr txBox="1"/>
          <p:nvPr/>
        </p:nvSpPr>
        <p:spPr>
          <a:xfrm>
            <a:off x="7593987" y="3429000"/>
            <a:ext cx="8486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 Secondo P.se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6BAA0C5-5F67-2094-C494-E228F9F8081C}"/>
              </a:ext>
            </a:extLst>
          </p:cNvPr>
          <p:cNvSpPr txBox="1"/>
          <p:nvPr/>
        </p:nvSpPr>
        <p:spPr>
          <a:xfrm>
            <a:off x="8780838" y="3504154"/>
            <a:ext cx="9886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 Quirico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8BBD100-05C7-2C86-6FA0-7A212F79295A}"/>
              </a:ext>
            </a:extLst>
          </p:cNvPr>
          <p:cNvSpPr txBox="1"/>
          <p:nvPr/>
        </p:nvSpPr>
        <p:spPr>
          <a:xfrm rot="19465251">
            <a:off x="7550313" y="1760402"/>
            <a:ext cx="106228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Fiume Taro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21668BB-E5EB-5F88-4C17-DCC54F7FAD66}"/>
              </a:ext>
            </a:extLst>
          </p:cNvPr>
          <p:cNvSpPr txBox="1"/>
          <p:nvPr/>
        </p:nvSpPr>
        <p:spPr>
          <a:xfrm>
            <a:off x="848046" y="4419888"/>
            <a:ext cx="58493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Il </a:t>
            </a:r>
            <a:r>
              <a:rPr kumimoji="0" lang="it-IT" sz="2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Canale irriguo Ottomulini </a:t>
            </a:r>
            <a:r>
              <a:rPr kumimoji="0" lang="it-IT" sz="28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costituisce l’asta principale del comprensorio</a:t>
            </a:r>
          </a:p>
        </p:txBody>
      </p:sp>
      <p:pic>
        <p:nvPicPr>
          <p:cNvPr id="27" name="Picture 2" descr="Disegno della bussola disegnato a mano | Vettore Premium | Disegni a mano,  Disegni, Immagini">
            <a:extLst>
              <a:ext uri="{FF2B5EF4-FFF2-40B4-BE49-F238E27FC236}">
                <a16:creationId xmlns:a16="http://schemas.microsoft.com/office/drawing/2014/main" id="{BBE57E70-E641-1197-192B-7D289AAC7F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" t="2564" r="9291" b="3243"/>
          <a:stretch/>
        </p:blipFill>
        <p:spPr bwMode="auto">
          <a:xfrm>
            <a:off x="91034" y="438626"/>
            <a:ext cx="1288752" cy="1384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2A9AF825-B3FB-5A0C-FEF9-A4F04B3C4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842" y="292585"/>
            <a:ext cx="1716930" cy="157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02FD95B7-BE6B-0337-003D-C782EB677202}"/>
              </a:ext>
            </a:extLst>
          </p:cNvPr>
          <p:cNvCxnSpPr>
            <a:cxnSpLocks/>
          </p:cNvCxnSpPr>
          <p:nvPr/>
        </p:nvCxnSpPr>
        <p:spPr>
          <a:xfrm>
            <a:off x="6703864" y="687977"/>
            <a:ext cx="869500" cy="10132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36C5DA3D-1868-575E-78B3-C777F1AD594B}"/>
              </a:ext>
            </a:extLst>
          </p:cNvPr>
          <p:cNvSpPr txBox="1"/>
          <p:nvPr/>
        </p:nvSpPr>
        <p:spPr>
          <a:xfrm>
            <a:off x="5085908" y="1879677"/>
            <a:ext cx="2310364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Localizzazione Comune di Sissa-Trecasali nella Provincia di Parma</a:t>
            </a:r>
          </a:p>
        </p:txBody>
      </p:sp>
    </p:spTree>
    <p:extLst>
      <p:ext uri="{BB962C8B-B14F-4D97-AF65-F5344CB8AC3E}">
        <p14:creationId xmlns:p14="http://schemas.microsoft.com/office/powerpoint/2010/main" val="3471045981"/>
      </p:ext>
    </p:extLst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DF986-4761-2496-DCCF-6E5D05730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">
            <a:extLst>
              <a:ext uri="{FF2B5EF4-FFF2-40B4-BE49-F238E27FC236}">
                <a16:creationId xmlns:a16="http://schemas.microsoft.com/office/drawing/2014/main" id="{7EA594FB-0042-8E27-8F0B-7769C9C319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644" y="6081737"/>
            <a:ext cx="639512" cy="75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28">
            <a:extLst>
              <a:ext uri="{FF2B5EF4-FFF2-40B4-BE49-F238E27FC236}">
                <a16:creationId xmlns:a16="http://schemas.microsoft.com/office/drawing/2014/main" id="{04A707D3-9616-54A3-FC26-DC594FA40BFD}"/>
              </a:ext>
            </a:extLst>
          </p:cNvPr>
          <p:cNvSpPr txBox="1">
            <a:spLocks/>
          </p:cNvSpPr>
          <p:nvPr/>
        </p:nvSpPr>
        <p:spPr>
          <a:xfrm>
            <a:off x="11480800" y="0"/>
            <a:ext cx="711200" cy="6065520"/>
          </a:xfrm>
          <a:prstGeom prst="rect">
            <a:avLst/>
          </a:prstGeom>
        </p:spPr>
        <p:txBody>
          <a:bodyPr vert="vert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it-IT" sz="2400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it-IT" sz="20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kern="0" dirty="0" err="1">
                <a:latin typeface="Arial" panose="020B0604020202020204" pitchFamily="34" charset="0"/>
                <a:cs typeface="Arial" panose="020B0604020202020204" pitchFamily="34" charset="0"/>
              </a:rPr>
              <a:t>Macfrut</a:t>
            </a:r>
            <a:r>
              <a:rPr lang="it-IT" sz="2000" kern="0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2CC1028-0653-E0CF-72E8-603B39246D18}"/>
              </a:ext>
            </a:extLst>
          </p:cNvPr>
          <p:cNvSpPr txBox="1"/>
          <p:nvPr/>
        </p:nvSpPr>
        <p:spPr>
          <a:xfrm>
            <a:off x="181138" y="1799760"/>
            <a:ext cx="8770146" cy="2652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€ 12.961.188,15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di cui: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€ 7.900.000,00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a valere sul PNRR M2C4 – Investimento 4.3 “Investimenti nella resilienza dell’agrosistema irriguo per una migliore gestione” con decreto di finanziamento e concessione MASAF;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€ 5.061.188,15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a valere sul Fondo Opere Indifferibili 2023 (FOI 2023) con decreto di finanziamento e concessione MEF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1361AB7-6F14-266A-DAB0-D0D41A944F60}"/>
              </a:ext>
            </a:extLst>
          </p:cNvPr>
          <p:cNvSpPr txBox="1"/>
          <p:nvPr/>
        </p:nvSpPr>
        <p:spPr>
          <a:xfrm>
            <a:off x="252741" y="920490"/>
            <a:ext cx="9298390" cy="800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Fondi del PNRR Missione 2 Componente 4 (M2C4) – Investimento 4.3  Finanziato dall’Unione europea – Next Generation EU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72772D3-09E1-0BB0-894D-B4FE5D138790}"/>
              </a:ext>
            </a:extLst>
          </p:cNvPr>
          <p:cNvSpPr txBox="1"/>
          <p:nvPr/>
        </p:nvSpPr>
        <p:spPr>
          <a:xfrm>
            <a:off x="2250281" y="257339"/>
            <a:ext cx="76914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FINANZIAMENTO DELL’OPERA</a:t>
            </a:r>
          </a:p>
        </p:txBody>
      </p:sp>
      <p:pic>
        <p:nvPicPr>
          <p:cNvPr id="5" name="Immagine 4" descr="Immagine che contiene testo, simbolo, logo, Carattere&#10;&#10;Descrizione generata automaticamente">
            <a:extLst>
              <a:ext uri="{FF2B5EF4-FFF2-40B4-BE49-F238E27FC236}">
                <a16:creationId xmlns:a16="http://schemas.microsoft.com/office/drawing/2014/main" id="{83EF5F6D-1F96-5D8E-6D0A-701FE07EAA4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729" y="1799760"/>
            <a:ext cx="2377606" cy="1426953"/>
          </a:xfrm>
          <a:prstGeom prst="rect">
            <a:avLst/>
          </a:prstGeom>
        </p:spPr>
      </p:pic>
      <p:pic>
        <p:nvPicPr>
          <p:cNvPr id="6" name="Immagine 5" descr="Immagine che contiene testo, Carattere, schermata&#10;&#10;Descrizione generata automaticamente">
            <a:extLst>
              <a:ext uri="{FF2B5EF4-FFF2-40B4-BE49-F238E27FC236}">
                <a16:creationId xmlns:a16="http://schemas.microsoft.com/office/drawing/2014/main" id="{1740B21B-6542-7324-61FF-A76A0903BC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71" r="70525" b="12207"/>
          <a:stretch/>
        </p:blipFill>
        <p:spPr>
          <a:xfrm>
            <a:off x="8194890" y="801136"/>
            <a:ext cx="3250385" cy="78664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5908B81-D4CF-F94C-0907-E47629EFEA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5" t="16588" r="10309"/>
          <a:stretch/>
        </p:blipFill>
        <p:spPr>
          <a:xfrm>
            <a:off x="9089730" y="3527016"/>
            <a:ext cx="2136126" cy="137687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14B5712-C47E-7790-5556-8B03819D0F06}"/>
              </a:ext>
            </a:extLst>
          </p:cNvPr>
          <p:cNvSpPr txBox="1"/>
          <p:nvPr/>
        </p:nvSpPr>
        <p:spPr>
          <a:xfrm>
            <a:off x="1730369" y="5064887"/>
            <a:ext cx="88914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N.B. Il Consorzio inoltre ha contribuito al progetto con interventi propedeutici in alcuni tratti di canale per complessivi 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€ 484.970,00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313088"/>
      </p:ext>
    </p:ext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B4B66-9C55-E467-AD2C-ECBEB9CED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">
            <a:extLst>
              <a:ext uri="{FF2B5EF4-FFF2-40B4-BE49-F238E27FC236}">
                <a16:creationId xmlns:a16="http://schemas.microsoft.com/office/drawing/2014/main" id="{B0CDCB3F-762E-5487-4993-DD602BE850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644" y="6081737"/>
            <a:ext cx="639512" cy="75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28">
            <a:extLst>
              <a:ext uri="{FF2B5EF4-FFF2-40B4-BE49-F238E27FC236}">
                <a16:creationId xmlns:a16="http://schemas.microsoft.com/office/drawing/2014/main" id="{62C7B920-231D-BD56-E1F5-327B95D174D1}"/>
              </a:ext>
            </a:extLst>
          </p:cNvPr>
          <p:cNvSpPr txBox="1">
            <a:spLocks/>
          </p:cNvSpPr>
          <p:nvPr/>
        </p:nvSpPr>
        <p:spPr>
          <a:xfrm>
            <a:off x="11480800" y="0"/>
            <a:ext cx="711200" cy="6065520"/>
          </a:xfrm>
          <a:prstGeom prst="rect">
            <a:avLst/>
          </a:prstGeom>
        </p:spPr>
        <p:txBody>
          <a:bodyPr vert="vert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it-IT" sz="2400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it-IT" sz="20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kern="0" dirty="0" err="1">
                <a:latin typeface="Arial" panose="020B0604020202020204" pitchFamily="34" charset="0"/>
                <a:cs typeface="Arial" panose="020B0604020202020204" pitchFamily="34" charset="0"/>
              </a:rPr>
              <a:t>Macfrut</a:t>
            </a:r>
            <a:r>
              <a:rPr lang="it-IT" sz="2000" kern="0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185A397-F3D6-8774-9F82-6E65BA92F9B0}"/>
              </a:ext>
            </a:extLst>
          </p:cNvPr>
          <p:cNvSpPr txBox="1"/>
          <p:nvPr/>
        </p:nvSpPr>
        <p:spPr>
          <a:xfrm>
            <a:off x="2852143" y="123036"/>
            <a:ext cx="673307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DESCRIZIONE DEGLI INTERVENTI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FEF5243-342F-9B44-A1BD-59EC9C09690B}"/>
              </a:ext>
            </a:extLst>
          </p:cNvPr>
          <p:cNvSpPr txBox="1"/>
          <p:nvPr/>
        </p:nvSpPr>
        <p:spPr>
          <a:xfrm>
            <a:off x="5700056" y="846311"/>
            <a:ext cx="61036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Opere elettro-meccaniche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B456B39-0042-AA4A-E277-1997840F2D32}"/>
              </a:ext>
            </a:extLst>
          </p:cNvPr>
          <p:cNvSpPr txBox="1"/>
          <p:nvPr/>
        </p:nvSpPr>
        <p:spPr>
          <a:xfrm>
            <a:off x="6152671" y="1246421"/>
            <a:ext cx="519838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Ammodernamento sistema di derivazione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paratoie e saracinesche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Adeguamento migliorativo impianti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 presa di Borgonovo e di sollevamento di Bastella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Telecontrollo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27FDE3F-2274-4D71-37D7-A6F94B738DA7}"/>
              </a:ext>
            </a:extLst>
          </p:cNvPr>
          <p:cNvSpPr txBox="1"/>
          <p:nvPr/>
        </p:nvSpPr>
        <p:spPr>
          <a:xfrm>
            <a:off x="89666" y="1352147"/>
            <a:ext cx="529336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Ripristino funzionale, strutturale ed idraulico del rivestimento spondale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mediante: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posa di scatolari prefabbricati;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applicazione di malte specifiche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8B0D059-D720-0709-39F4-46B9D8D140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6" b="31389"/>
          <a:stretch/>
        </p:blipFill>
        <p:spPr>
          <a:xfrm>
            <a:off x="5782948" y="3776910"/>
            <a:ext cx="2656504" cy="223477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DEFD5C9-A434-90D2-F6B7-4A94D7155813}"/>
              </a:ext>
            </a:extLst>
          </p:cNvPr>
          <p:cNvSpPr txBox="1"/>
          <p:nvPr/>
        </p:nvSpPr>
        <p:spPr>
          <a:xfrm>
            <a:off x="6248207" y="5750079"/>
            <a:ext cx="2191245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Valvole nelle tubazioni di mandata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00A6659-C71D-66D1-1BE6-45B22011CB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3" t="33195" b="13333"/>
          <a:stretch/>
        </p:blipFill>
        <p:spPr>
          <a:xfrm>
            <a:off x="2906969" y="3784859"/>
            <a:ext cx="2711637" cy="222173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E50AEDC-6DB3-204C-0103-C480E832D3C5}"/>
              </a:ext>
            </a:extLst>
          </p:cNvPr>
          <p:cNvSpPr txBox="1"/>
          <p:nvPr/>
        </p:nvSpPr>
        <p:spPr>
          <a:xfrm>
            <a:off x="3427361" y="5750079"/>
            <a:ext cx="2191245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Posa scatolari prefabbricati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8DB86AC-61B4-8EF0-F387-5E59B03D77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10"/>
          <a:stretch/>
        </p:blipFill>
        <p:spPr>
          <a:xfrm>
            <a:off x="287768" y="3794078"/>
            <a:ext cx="2441211" cy="2199968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B1554F-2523-73FF-AEDF-B10F87609C47}"/>
              </a:ext>
            </a:extLst>
          </p:cNvPr>
          <p:cNvSpPr txBox="1"/>
          <p:nvPr/>
        </p:nvSpPr>
        <p:spPr>
          <a:xfrm>
            <a:off x="537734" y="5744983"/>
            <a:ext cx="2191245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Ripristino con malte specifiche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27F937D8-7AE9-0F35-F367-70196DE80D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0"/>
          <a:stretch/>
        </p:blipFill>
        <p:spPr>
          <a:xfrm>
            <a:off x="8596820" y="3775617"/>
            <a:ext cx="2656504" cy="2218428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6F8514F-E2C7-E2C6-EED9-82B49E180E36}"/>
              </a:ext>
            </a:extLst>
          </p:cNvPr>
          <p:cNvSpPr txBox="1"/>
          <p:nvPr/>
        </p:nvSpPr>
        <p:spPr>
          <a:xfrm>
            <a:off x="9097299" y="5732435"/>
            <a:ext cx="2191245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Ammodernamento derivazioni</a:t>
            </a:r>
          </a:p>
        </p:txBody>
      </p:sp>
    </p:spTree>
    <p:extLst>
      <p:ext uri="{BB962C8B-B14F-4D97-AF65-F5344CB8AC3E}">
        <p14:creationId xmlns:p14="http://schemas.microsoft.com/office/powerpoint/2010/main" val="3539097126"/>
      </p:ext>
    </p:extLst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13C45-6C82-C348-44E1-710E7E384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">
            <a:extLst>
              <a:ext uri="{FF2B5EF4-FFF2-40B4-BE49-F238E27FC236}">
                <a16:creationId xmlns:a16="http://schemas.microsoft.com/office/drawing/2014/main" id="{5153E03C-8C11-E99F-D4EF-738D74FF09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644" y="6081737"/>
            <a:ext cx="639512" cy="75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28">
            <a:extLst>
              <a:ext uri="{FF2B5EF4-FFF2-40B4-BE49-F238E27FC236}">
                <a16:creationId xmlns:a16="http://schemas.microsoft.com/office/drawing/2014/main" id="{CE709C23-BC2F-2423-FF3A-969DE0F63D0E}"/>
              </a:ext>
            </a:extLst>
          </p:cNvPr>
          <p:cNvSpPr txBox="1">
            <a:spLocks/>
          </p:cNvSpPr>
          <p:nvPr/>
        </p:nvSpPr>
        <p:spPr>
          <a:xfrm>
            <a:off x="11480800" y="0"/>
            <a:ext cx="711200" cy="6065520"/>
          </a:xfrm>
          <a:prstGeom prst="rect">
            <a:avLst/>
          </a:prstGeom>
        </p:spPr>
        <p:txBody>
          <a:bodyPr vert="vert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it-IT" sz="2400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it-IT" sz="20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kern="0" dirty="0" err="1">
                <a:latin typeface="Arial" panose="020B0604020202020204" pitchFamily="34" charset="0"/>
                <a:cs typeface="Arial" panose="020B0604020202020204" pitchFamily="34" charset="0"/>
              </a:rPr>
              <a:t>Macfrut</a:t>
            </a:r>
            <a:r>
              <a:rPr lang="it-IT" sz="2000" kern="0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8240B2E-D3ED-BB31-5F78-0F334C741D24}"/>
              </a:ext>
            </a:extLst>
          </p:cNvPr>
          <p:cNvSpPr txBox="1"/>
          <p:nvPr/>
        </p:nvSpPr>
        <p:spPr>
          <a:xfrm>
            <a:off x="2489827" y="300367"/>
            <a:ext cx="673307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OPERE CIVILI: I NUMERI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704152E-D211-2343-C3CC-39043C176E12}"/>
              </a:ext>
            </a:extLst>
          </p:cNvPr>
          <p:cNvSpPr txBox="1"/>
          <p:nvPr/>
        </p:nvSpPr>
        <p:spPr>
          <a:xfrm>
            <a:off x="175357" y="1208056"/>
            <a:ext cx="110095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Lunghezza intervento di ammodernamento spondale complessiva pari a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9.370 m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 cui: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1.218,60 m mediante fornitura e posa di scatolari prefabbricati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(dimensione tipo 200x150 cm);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8.151,40 m mediante il rivestimento della canaletta esistente con malta premiscelata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(dimensione tipo 180x215x180 cm)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 descr="Immagine che contiene aria aperta, cielo, Operaio, albero&#10;&#10;Descrizione generata automaticamente">
            <a:extLst>
              <a:ext uri="{FF2B5EF4-FFF2-40B4-BE49-F238E27FC236}">
                <a16:creationId xmlns:a16="http://schemas.microsoft.com/office/drawing/2014/main" id="{A44D5460-2780-3D3B-BDD9-3014AECE5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83" y="2618586"/>
            <a:ext cx="4033520" cy="3025139"/>
          </a:xfrm>
          <a:prstGeom prst="rect">
            <a:avLst/>
          </a:prstGeom>
        </p:spPr>
      </p:pic>
      <p:pic>
        <p:nvPicPr>
          <p:cNvPr id="5" name="Immagine 4" descr="Immagine che contiene aria aperta, cielo, albero, pianta&#10;&#10;Descrizione generata automaticamente">
            <a:extLst>
              <a:ext uri="{FF2B5EF4-FFF2-40B4-BE49-F238E27FC236}">
                <a16:creationId xmlns:a16="http://schemas.microsoft.com/office/drawing/2014/main" id="{4BD74849-35B2-FF80-F53F-F8D4CA5B9E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67"/>
          <a:stretch/>
        </p:blipFill>
        <p:spPr>
          <a:xfrm>
            <a:off x="175357" y="2618587"/>
            <a:ext cx="3482148" cy="3025138"/>
          </a:xfrm>
          <a:prstGeom prst="rect">
            <a:avLst/>
          </a:prstGeom>
        </p:spPr>
      </p:pic>
      <p:pic>
        <p:nvPicPr>
          <p:cNvPr id="6" name="Immagine 5" descr="Immagine che contiene erba, aria aperta, cielo, pianta&#10;&#10;Descrizione generata automaticamente">
            <a:extLst>
              <a:ext uri="{FF2B5EF4-FFF2-40B4-BE49-F238E27FC236}">
                <a16:creationId xmlns:a16="http://schemas.microsoft.com/office/drawing/2014/main" id="{4973434C-8602-F955-4A01-488004DF3D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5" b="17637"/>
          <a:stretch/>
        </p:blipFill>
        <p:spPr>
          <a:xfrm>
            <a:off x="3773070" y="2612368"/>
            <a:ext cx="3482148" cy="303757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7C1A198-E277-84D3-FDD9-FB0BF16C0E59}"/>
              </a:ext>
            </a:extLst>
          </p:cNvPr>
          <p:cNvSpPr txBox="1"/>
          <p:nvPr/>
        </p:nvSpPr>
        <p:spPr>
          <a:xfrm>
            <a:off x="175357" y="5382115"/>
            <a:ext cx="1613451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Stesura malte specifiche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C8A7B22-054C-D1ED-653B-66AF40A5257A}"/>
              </a:ext>
            </a:extLst>
          </p:cNvPr>
          <p:cNvSpPr txBox="1"/>
          <p:nvPr/>
        </p:nvSpPr>
        <p:spPr>
          <a:xfrm>
            <a:off x="3773070" y="5409547"/>
            <a:ext cx="2377426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Terminata la stesura malte specifiche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0F5CC1C-D3AC-FFDB-F36C-A857C24D6B1B}"/>
              </a:ext>
            </a:extLst>
          </p:cNvPr>
          <p:cNvSpPr txBox="1"/>
          <p:nvPr/>
        </p:nvSpPr>
        <p:spPr>
          <a:xfrm>
            <a:off x="7370783" y="5382115"/>
            <a:ext cx="2377426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Posa scatolari prefabbricati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0074C75-17E6-7E31-1BCA-B3D0418E4863}"/>
              </a:ext>
            </a:extLst>
          </p:cNvPr>
          <p:cNvSpPr txBox="1"/>
          <p:nvPr/>
        </p:nvSpPr>
        <p:spPr>
          <a:xfrm>
            <a:off x="175356" y="2612368"/>
            <a:ext cx="3973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B3688F9-FEC3-F481-55E9-DAE85C58FBB7}"/>
              </a:ext>
            </a:extLst>
          </p:cNvPr>
          <p:cNvSpPr txBox="1"/>
          <p:nvPr/>
        </p:nvSpPr>
        <p:spPr>
          <a:xfrm>
            <a:off x="3773070" y="2618586"/>
            <a:ext cx="3973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22C7259-E4D4-623E-CD78-99ADD0A11F5C}"/>
              </a:ext>
            </a:extLst>
          </p:cNvPr>
          <p:cNvSpPr txBox="1"/>
          <p:nvPr/>
        </p:nvSpPr>
        <p:spPr>
          <a:xfrm>
            <a:off x="7370783" y="2618586"/>
            <a:ext cx="3973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078742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861C6-88F3-8A75-1E09-C597DDF5B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">
            <a:extLst>
              <a:ext uri="{FF2B5EF4-FFF2-40B4-BE49-F238E27FC236}">
                <a16:creationId xmlns:a16="http://schemas.microsoft.com/office/drawing/2014/main" id="{08D7F78E-A60D-62BD-BFE0-E6118CA259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644" y="6081737"/>
            <a:ext cx="639512" cy="75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28">
            <a:extLst>
              <a:ext uri="{FF2B5EF4-FFF2-40B4-BE49-F238E27FC236}">
                <a16:creationId xmlns:a16="http://schemas.microsoft.com/office/drawing/2014/main" id="{3DD67CFB-3428-3252-2AC9-444FFE36247A}"/>
              </a:ext>
            </a:extLst>
          </p:cNvPr>
          <p:cNvSpPr txBox="1">
            <a:spLocks/>
          </p:cNvSpPr>
          <p:nvPr/>
        </p:nvSpPr>
        <p:spPr>
          <a:xfrm>
            <a:off x="11480800" y="0"/>
            <a:ext cx="711200" cy="6065520"/>
          </a:xfrm>
          <a:prstGeom prst="rect">
            <a:avLst/>
          </a:prstGeom>
        </p:spPr>
        <p:txBody>
          <a:bodyPr vert="vert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it-IT" sz="2400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it-IT" sz="20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kern="0" dirty="0" err="1">
                <a:latin typeface="Arial" panose="020B0604020202020204" pitchFamily="34" charset="0"/>
                <a:cs typeface="Arial" panose="020B0604020202020204" pitchFamily="34" charset="0"/>
              </a:rPr>
              <a:t>Macfrut</a:t>
            </a:r>
            <a:r>
              <a:rPr lang="it-IT" sz="2000" kern="0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</p:txBody>
      </p:sp>
      <p:pic>
        <p:nvPicPr>
          <p:cNvPr id="2" name="Immagine 1" descr="Immagine che contiene design&#10;&#10;Descrizione generata automaticamente">
            <a:extLst>
              <a:ext uri="{FF2B5EF4-FFF2-40B4-BE49-F238E27FC236}">
                <a16:creationId xmlns:a16="http://schemas.microsoft.com/office/drawing/2014/main" id="{934A5AE0-F745-BF10-C6A4-95A138D38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729" y="2921278"/>
            <a:ext cx="3187212" cy="290971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CE327E9-406E-F3F1-56FF-667382C12464}"/>
              </a:ext>
            </a:extLst>
          </p:cNvPr>
          <p:cNvSpPr txBox="1"/>
          <p:nvPr/>
        </p:nvSpPr>
        <p:spPr>
          <a:xfrm>
            <a:off x="2199121" y="286397"/>
            <a:ext cx="779375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OPERE ELETTRO-MECCANICHE: I NUMERI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7C25B43-7D8E-8C43-F2B4-F2AB345FCA4A}"/>
              </a:ext>
            </a:extLst>
          </p:cNvPr>
          <p:cNvSpPr txBox="1"/>
          <p:nvPr/>
        </p:nvSpPr>
        <p:spPr>
          <a:xfrm>
            <a:off x="136960" y="1427688"/>
            <a:ext cx="471932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Ammodernamento sistema di derivazione: paratoie e saracinesche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F3BD75A-0071-CC88-C5EE-6B9609C223C4}"/>
              </a:ext>
            </a:extLst>
          </p:cNvPr>
          <p:cNvSpPr txBox="1"/>
          <p:nvPr/>
        </p:nvSpPr>
        <p:spPr>
          <a:xfrm>
            <a:off x="4893028" y="1079200"/>
            <a:ext cx="66670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Installazione di n.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 paratoie con misuratori di portata di III livello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n. 15 paratoie DN450;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n. 1 paratoia 600X600;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n. 1 paratoia 750x750;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Installazione di n.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paratoia basculante con misuratori di portata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arentesi graffa aperta 5">
            <a:extLst>
              <a:ext uri="{FF2B5EF4-FFF2-40B4-BE49-F238E27FC236}">
                <a16:creationId xmlns:a16="http://schemas.microsoft.com/office/drawing/2014/main" id="{49969408-FCEF-40EE-F11D-DE337DDB0078}"/>
              </a:ext>
            </a:extLst>
          </p:cNvPr>
          <p:cNvSpPr/>
          <p:nvPr/>
        </p:nvSpPr>
        <p:spPr>
          <a:xfrm>
            <a:off x="4774392" y="1079200"/>
            <a:ext cx="142310" cy="147732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72E4F03-9D03-7293-EDD5-6D404378F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862" y="2934752"/>
            <a:ext cx="2375111" cy="302963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3C84971-8476-43B0-87AC-E33279A12A87}"/>
              </a:ext>
            </a:extLst>
          </p:cNvPr>
          <p:cNvSpPr txBox="1"/>
          <p:nvPr/>
        </p:nvSpPr>
        <p:spPr>
          <a:xfrm>
            <a:off x="6621937" y="2934752"/>
            <a:ext cx="1233575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Paratoia 750x750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0ABA701-07D6-B5E5-6B28-4E1202EE6F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40" y="2905016"/>
            <a:ext cx="2375111" cy="313260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4EBA212-4FA1-2AE5-5283-2E4AA2996C47}"/>
              </a:ext>
            </a:extLst>
          </p:cNvPr>
          <p:cNvSpPr txBox="1"/>
          <p:nvPr/>
        </p:nvSpPr>
        <p:spPr>
          <a:xfrm>
            <a:off x="4246827" y="2905016"/>
            <a:ext cx="1293548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Paratoia 600x600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32971C0C-D5AA-28D4-8685-02B0F751B3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838" y="2909076"/>
            <a:ext cx="2145711" cy="305530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1D780D5-468B-860D-1DE9-2CA20115942A}"/>
              </a:ext>
            </a:extLst>
          </p:cNvPr>
          <p:cNvSpPr txBox="1"/>
          <p:nvPr/>
        </p:nvSpPr>
        <p:spPr>
          <a:xfrm>
            <a:off x="1551814" y="2905016"/>
            <a:ext cx="1280160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Paratoia DN 450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A9A57A4-38C5-80D9-93FA-D133A7F6CC20}"/>
              </a:ext>
            </a:extLst>
          </p:cNvPr>
          <p:cNvSpPr txBox="1"/>
          <p:nvPr/>
        </p:nvSpPr>
        <p:spPr>
          <a:xfrm>
            <a:off x="8190322" y="2905332"/>
            <a:ext cx="1613451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Paratoia basculante</a:t>
            </a:r>
          </a:p>
        </p:txBody>
      </p:sp>
    </p:spTree>
    <p:extLst>
      <p:ext uri="{BB962C8B-B14F-4D97-AF65-F5344CB8AC3E}">
        <p14:creationId xmlns:p14="http://schemas.microsoft.com/office/powerpoint/2010/main" val="2834857491"/>
      </p:ext>
    </p:extLst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B8A42-F435-F26B-6398-A0DF97072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">
            <a:extLst>
              <a:ext uri="{FF2B5EF4-FFF2-40B4-BE49-F238E27FC236}">
                <a16:creationId xmlns:a16="http://schemas.microsoft.com/office/drawing/2014/main" id="{C9E9D07E-18FC-5DF8-8ADB-28B7D2F94D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644" y="6081737"/>
            <a:ext cx="639512" cy="75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28">
            <a:extLst>
              <a:ext uri="{FF2B5EF4-FFF2-40B4-BE49-F238E27FC236}">
                <a16:creationId xmlns:a16="http://schemas.microsoft.com/office/drawing/2014/main" id="{97EDC247-51EF-F6BE-5C13-C4F4C5C841FB}"/>
              </a:ext>
            </a:extLst>
          </p:cNvPr>
          <p:cNvSpPr txBox="1">
            <a:spLocks/>
          </p:cNvSpPr>
          <p:nvPr/>
        </p:nvSpPr>
        <p:spPr>
          <a:xfrm>
            <a:off x="11480800" y="0"/>
            <a:ext cx="711200" cy="6065520"/>
          </a:xfrm>
          <a:prstGeom prst="rect">
            <a:avLst/>
          </a:prstGeom>
        </p:spPr>
        <p:txBody>
          <a:bodyPr vert="vert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it-IT" sz="2400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it-IT" sz="20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kern="0" dirty="0" err="1">
                <a:latin typeface="Arial" panose="020B0604020202020204" pitchFamily="34" charset="0"/>
                <a:cs typeface="Arial" panose="020B0604020202020204" pitchFamily="34" charset="0"/>
              </a:rPr>
              <a:t>Macfrut</a:t>
            </a:r>
            <a:r>
              <a:rPr lang="it-IT" sz="2000" kern="0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D84ADD1-0494-5040-97E3-5F48A06FDBF5}"/>
              </a:ext>
            </a:extLst>
          </p:cNvPr>
          <p:cNvSpPr txBox="1"/>
          <p:nvPr/>
        </p:nvSpPr>
        <p:spPr>
          <a:xfrm>
            <a:off x="2558066" y="300367"/>
            <a:ext cx="779375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OPERE ELETTRO-MECCANICHE: I NUMERI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02128FA-ED7B-C7C2-E80E-755E1CD5FCC1}"/>
              </a:ext>
            </a:extLst>
          </p:cNvPr>
          <p:cNvSpPr txBox="1"/>
          <p:nvPr/>
        </p:nvSpPr>
        <p:spPr>
          <a:xfrm>
            <a:off x="1881308" y="1723092"/>
            <a:ext cx="47193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Telecontrollo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22C2E3F-96C3-9829-12FF-7E10E5BB3618}"/>
              </a:ext>
            </a:extLst>
          </p:cNvPr>
          <p:cNvSpPr txBox="1"/>
          <p:nvPr/>
        </p:nvSpPr>
        <p:spPr>
          <a:xfrm>
            <a:off x="4457342" y="1350705"/>
            <a:ext cx="61061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Installazione di: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n.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misuratori alla fonte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(Impianto Borgonovo);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n. 2 misuratori di livello non alla fonte (Impianto Bastella);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n.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stazione pluviometrica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presso l’impianto di Borgonovo</a:t>
            </a:r>
          </a:p>
        </p:txBody>
      </p:sp>
      <p:sp>
        <p:nvSpPr>
          <p:cNvPr id="5" name="Parentesi graffa aperta 4">
            <a:extLst>
              <a:ext uri="{FF2B5EF4-FFF2-40B4-BE49-F238E27FC236}">
                <a16:creationId xmlns:a16="http://schemas.microsoft.com/office/drawing/2014/main" id="{FCE4CAF6-61AC-DE9B-E628-A4C3D1488AEF}"/>
              </a:ext>
            </a:extLst>
          </p:cNvPr>
          <p:cNvSpPr/>
          <p:nvPr/>
        </p:nvSpPr>
        <p:spPr>
          <a:xfrm>
            <a:off x="4154607" y="1478801"/>
            <a:ext cx="172721" cy="944136"/>
          </a:xfrm>
          <a:prstGeom prst="lef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94ADB4C-09C6-8D5F-E743-60AA21366F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07" r="9212"/>
          <a:stretch/>
        </p:blipFill>
        <p:spPr>
          <a:xfrm>
            <a:off x="281218" y="3209925"/>
            <a:ext cx="3288805" cy="228011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2A88094-243D-7C59-290F-F52AA7C8B115}"/>
              </a:ext>
            </a:extLst>
          </p:cNvPr>
          <p:cNvSpPr txBox="1"/>
          <p:nvPr/>
        </p:nvSpPr>
        <p:spPr>
          <a:xfrm>
            <a:off x="281218" y="5274592"/>
            <a:ext cx="3212606" cy="430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Tipologia di misuratori da installare alla fonte presso dell’impianto di Borgonovo</a:t>
            </a:r>
          </a:p>
        </p:txBody>
      </p:sp>
      <p:pic>
        <p:nvPicPr>
          <p:cNvPr id="8" name="Immagine 7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061F7A35-D953-9481-47C3-9CE6654045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633"/>
          <a:stretch/>
        </p:blipFill>
        <p:spPr>
          <a:xfrm>
            <a:off x="3908194" y="3207121"/>
            <a:ext cx="3264057" cy="243847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AD046CD-D465-1026-4960-034785F6EBC4}"/>
              </a:ext>
            </a:extLst>
          </p:cNvPr>
          <p:cNvSpPr txBox="1"/>
          <p:nvPr/>
        </p:nvSpPr>
        <p:spPr>
          <a:xfrm>
            <a:off x="3908194" y="5383991"/>
            <a:ext cx="3189748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Tubazioni di aspirazione dell’impianto di Borgonovo</a:t>
            </a:r>
          </a:p>
        </p:txBody>
      </p:sp>
      <p:pic>
        <p:nvPicPr>
          <p:cNvPr id="11" name="Immagine 10" descr="Immagine che contiene aria aperta, cielo, nuvola, albero&#10;&#10;Descrizione generata automaticamente">
            <a:extLst>
              <a:ext uri="{FF2B5EF4-FFF2-40B4-BE49-F238E27FC236}">
                <a16:creationId xmlns:a16="http://schemas.microsoft.com/office/drawing/2014/main" id="{7AB5B135-D665-A2BB-4A58-528CF6B8F7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57" b="29088"/>
          <a:stretch/>
        </p:blipFill>
        <p:spPr>
          <a:xfrm>
            <a:off x="7510422" y="3207121"/>
            <a:ext cx="3873368" cy="243847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6DF52BE-A86E-2968-9432-314923D0C4D4}"/>
              </a:ext>
            </a:extLst>
          </p:cNvPr>
          <p:cNvSpPr txBox="1"/>
          <p:nvPr/>
        </p:nvSpPr>
        <p:spPr>
          <a:xfrm>
            <a:off x="7510423" y="5383990"/>
            <a:ext cx="3873368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Tipologico della stazione pluviometrica all’impianto di Borgonovo</a:t>
            </a:r>
          </a:p>
        </p:txBody>
      </p:sp>
    </p:spTree>
    <p:extLst>
      <p:ext uri="{BB962C8B-B14F-4D97-AF65-F5344CB8AC3E}">
        <p14:creationId xmlns:p14="http://schemas.microsoft.com/office/powerpoint/2010/main" val="439022951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361BA0-21C1-281C-D649-EB3015902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28">
            <a:extLst>
              <a:ext uri="{FF2B5EF4-FFF2-40B4-BE49-F238E27FC236}">
                <a16:creationId xmlns:a16="http://schemas.microsoft.com/office/drawing/2014/main" id="{EB2A7291-321A-B16F-33B5-BA276436AC49}"/>
              </a:ext>
            </a:extLst>
          </p:cNvPr>
          <p:cNvSpPr txBox="1">
            <a:spLocks/>
          </p:cNvSpPr>
          <p:nvPr/>
        </p:nvSpPr>
        <p:spPr>
          <a:xfrm>
            <a:off x="11480800" y="0"/>
            <a:ext cx="711200" cy="6065520"/>
          </a:xfrm>
          <a:prstGeom prst="rect">
            <a:avLst/>
          </a:prstGeom>
        </p:spPr>
        <p:txBody>
          <a:bodyPr vert="vert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it-IT" sz="2400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it-IT" sz="20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kern="0" dirty="0" err="1">
                <a:latin typeface="Arial" panose="020B0604020202020204" pitchFamily="34" charset="0"/>
                <a:cs typeface="Arial" panose="020B0604020202020204" pitchFamily="34" charset="0"/>
              </a:rPr>
              <a:t>Macfrut</a:t>
            </a:r>
            <a:r>
              <a:rPr lang="it-IT" sz="2000" kern="0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447BE63-79FB-BAD6-5A41-475F8BBD86E0}"/>
              </a:ext>
            </a:extLst>
          </p:cNvPr>
          <p:cNvSpPr txBox="1"/>
          <p:nvPr/>
        </p:nvSpPr>
        <p:spPr>
          <a:xfrm>
            <a:off x="2597176" y="822300"/>
            <a:ext cx="69976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ln w="0"/>
                <a:solidFill>
                  <a:srgbClr val="C00000"/>
                </a:solidFill>
                <a:latin typeface="AR CENA" panose="02000000000000000000" pitchFamily="2" charset="0"/>
              </a:rPr>
              <a:t>COLTURE PRATICATE</a:t>
            </a:r>
          </a:p>
        </p:txBody>
      </p:sp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8E596DF7-EEC0-EC03-62C0-B931A6052E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1542781"/>
              </p:ext>
            </p:extLst>
          </p:nvPr>
        </p:nvGraphicFramePr>
        <p:xfrm>
          <a:off x="475488" y="2069633"/>
          <a:ext cx="10351008" cy="4608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2899777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Pitchbook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56FD1F6814F0147AE4082E63CD7CBFB" ma:contentTypeVersion="14" ma:contentTypeDescription="Creare un nuovo documento." ma:contentTypeScope="" ma:versionID="d3de7d513f9033c1ef96a14941f514b9">
  <xsd:schema xmlns:xsd="http://www.w3.org/2001/XMLSchema" xmlns:xs="http://www.w3.org/2001/XMLSchema" xmlns:p="http://schemas.microsoft.com/office/2006/metadata/properties" xmlns:ns3="1559f098-4311-42fe-9598-772b6b937132" xmlns:ns4="11d1ca4c-f189-4040-be64-82eab2408a85" targetNamespace="http://schemas.microsoft.com/office/2006/metadata/properties" ma:root="true" ma:fieldsID="3a4666d90e4850b59ec59381264ec763" ns3:_="" ns4:_="">
    <xsd:import namespace="1559f098-4311-42fe-9598-772b6b937132"/>
    <xsd:import namespace="11d1ca4c-f189-4040-be64-82eab2408a8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59f098-4311-42fe-9598-772b6b9371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d1ca4c-f189-4040-be64-82eab2408a8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725F6C-17F8-4E8E-BD10-8C7B762DE869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1559f098-4311-42fe-9598-772b6b937132"/>
    <ds:schemaRef ds:uri="http://purl.org/dc/elements/1.1/"/>
    <ds:schemaRef ds:uri="http://schemas.microsoft.com/office/2006/metadata/properties"/>
    <ds:schemaRef ds:uri="http://schemas.microsoft.com/office/infopath/2007/PartnerControls"/>
    <ds:schemaRef ds:uri="11d1ca4c-f189-4040-be64-82eab2408a8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54C7840-4122-406A-8A4E-FE4F3BAE71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59f098-4311-42fe-9598-772b6b937132"/>
    <ds:schemaRef ds:uri="11d1ca4c-f189-4040-be64-82eab2408a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A229C96-372B-4118-9607-521D7BD2A0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6339</TotalTime>
  <Words>765</Words>
  <Application>Microsoft Office PowerPoint</Application>
  <PresentationFormat>Widescreen</PresentationFormat>
  <Paragraphs>134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2" baseType="lpstr">
      <vt:lpstr>AR CENA</vt:lpstr>
      <vt:lpstr>Arial</vt:lpstr>
      <vt:lpstr>Calibri</vt:lpstr>
      <vt:lpstr>Stencil</vt:lpstr>
      <vt:lpstr>Times New Roman</vt:lpstr>
      <vt:lpstr>Wingdings</vt:lpstr>
      <vt:lpstr>1_Pitchbook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NUOVO PIANO DI CLASSIFICA</dc:title>
  <dc:creator>Nico Alberti</dc:creator>
  <cp:lastModifiedBy>sdl</cp:lastModifiedBy>
  <cp:revision>308</cp:revision>
  <cp:lastPrinted>2019-01-17T09:11:52Z</cp:lastPrinted>
  <dcterms:created xsi:type="dcterms:W3CDTF">2016-04-15T09:20:01Z</dcterms:created>
  <dcterms:modified xsi:type="dcterms:W3CDTF">2024-05-08T09:57:31Z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0x010100F56FD1F6814F0147AE4082E63CD7CBFB</vt:lpwstr>
  </property>
</Properties>
</file>